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modernComment_21C37_E808F57.xml" ContentType="application/vnd.ms-powerpoint.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sldIdLst>
    <p:sldId id="138267" r:id="rId5"/>
    <p:sldId id="138293" r:id="rId6"/>
    <p:sldId id="138270" r:id="rId7"/>
    <p:sldId id="138292" r:id="rId8"/>
    <p:sldId id="138291" r:id="rId9"/>
    <p:sldId id="138269" r:id="rId10"/>
    <p:sldId id="439" r:id="rId11"/>
    <p:sldId id="138239" r:id="rId12"/>
    <p:sldId id="138271" r:id="rId13"/>
    <p:sldId id="138272" r:id="rId14"/>
    <p:sldId id="138273" r:id="rId15"/>
    <p:sldId id="138274" r:id="rId16"/>
    <p:sldId id="264" r:id="rId17"/>
    <p:sldId id="138243" r:id="rId18"/>
    <p:sldId id="138284" r:id="rId19"/>
    <p:sldId id="138275" r:id="rId20"/>
    <p:sldId id="138276" r:id="rId21"/>
    <p:sldId id="138242" r:id="rId22"/>
    <p:sldId id="449" r:id="rId23"/>
    <p:sldId id="138277" r:id="rId24"/>
    <p:sldId id="138278" r:id="rId25"/>
    <p:sldId id="138279" r:id="rId26"/>
    <p:sldId id="138280" r:id="rId27"/>
    <p:sldId id="138294" r:id="rId28"/>
    <p:sldId id="138306" r:id="rId29"/>
    <p:sldId id="138295" r:id="rId30"/>
    <p:sldId id="138299" r:id="rId31"/>
    <p:sldId id="138307" r:id="rId32"/>
    <p:sldId id="138301" r:id="rId33"/>
    <p:sldId id="138311" r:id="rId34"/>
    <p:sldId id="9358" r:id="rId35"/>
    <p:sldId id="138308" r:id="rId36"/>
    <p:sldId id="138309" r:id="rId37"/>
    <p:sldId id="138310" r:id="rId38"/>
    <p:sldId id="138312" r:id="rId39"/>
    <p:sldId id="138282" r:id="rId40"/>
    <p:sldId id="138266" r:id="rId41"/>
    <p:sldId id="138244" r:id="rId42"/>
    <p:sldId id="138289" r:id="rId43"/>
    <p:sldId id="138297" r:id="rId44"/>
    <p:sldId id="138303" r:id="rId45"/>
    <p:sldId id="138305" r:id="rId46"/>
    <p:sldId id="138283" r:id="rId4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11F522-59B5-2B75-AFBF-C783537C658E}" name="Bies, Jenn" initials="BJ" userId="S::jenn.bies@portofportland.com::53b90ff8-df12-484d-99c8-673a0d6573a0" providerId="AD"/>
  <p188:author id="{3D520830-687E-8D87-1639-2CC79FDD9FE4}" name="Black, Garrin" initials="BG" userId="S::garrin.black@portofportland.com::219af9d2-eab8-4718-9b8e-08511e131e65" providerId="AD"/>
  <p188:author id="{3A24F43C-8A0F-3149-9EE7-887066A52C8F}" name="Blair, Chris" initials="" userId="S::Chris.Blair@portofportland.com::3eb373b9-fd62-474f-abf9-5b832c8d7987" providerId="AD"/>
  <p188:author id="{887DD141-8B88-5624-57D2-37320B54DC04}" name="Hollis, Michelle" initials="HM" userId="S::michelle.hollis@portofportland.com::21fa60d4-d62b-46e2-bb9a-c916a3da0205" providerId="AD"/>
  <p188:author id="{4AE19C65-B2CE-70B4-1422-DD2785145528}" name="Cameron Modjeski" initials="CM" userId="S::cmodjeski@ricondo.com::504ad2d3-a710-43cf-8970-1e5c3b038801" providerId="AD"/>
  <p188:author id="{47B9CE66-E723-8B08-75E6-F8F73CD0451F}" name="Black, Garrin" initials="" userId="S::Garrin.Black@portofportland.com::219af9d2-eab8-4718-9b8e-08511e131e65" providerId="AD"/>
  <p188:author id="{35CDF26D-6954-C183-BB80-DB97A93E7A06}" name="Reyes, June" initials="RJ" userId="S::june.reyes@portofportland.com::0ae6d718-4e49-4b23-8b0f-9ab243febd55" providerId="AD"/>
  <p188:author id="{CD68B578-BC5E-F2CF-6B8D-5C79E0BED808}" name="Broderick, Jeff" initials="" userId="S::Jeff.Broderick@portofportland.com::555697ff-4047-43c2-a1d8-37847079fa21" providerId="AD"/>
  <p188:author id="{42DBE67B-E614-F99E-2CBA-9CE24B62F48E}" name="Walker, Symeon (VanderHouwen)" initials="SW" userId="S::n-Symeon.Walker@portofportland.com::56799fc8-9e33-4400-bbdd-6cc3262a5fc8" providerId="AD"/>
  <p188:author id="{D73B738D-3093-A375-4D76-BCEEF2230D5E}" name="Phillips, Nikoyia" initials="PN" userId="S::nikoyia.phillips@portofportland.com::a7b00f51-5461-4f32-803e-20b6d7a87187" providerId="AD"/>
  <p188:author id="{A066AAA6-00E2-B141-6D3D-D7AFEC536F81}" name="Andres, Jonathan" initials="JA" userId="S::Jonathan.Andres@portofportland.com::3553645c-7e83-458a-8bb6-68de2dbe2014" providerId="AD"/>
  <p188:author id="{843B8FB4-713B-9E9D-772C-159426D225FB}" name="Andres, Jonathan" initials="AJ" userId="S::jonathan.andres@portofportland.com::3553645c-7e83-458a-8bb6-68de2dbe2014" providerId="AD"/>
  <p188:author id="{F12112C0-63C2-39DA-0BBE-41D1D5E5C991}" name="Walker, Symeon (VanderHouwen)" initials="WS" userId="S::n-symeon.walker@portofportland.com::68ade4f9-7ca2-44d5-b7b5-159e15107b92" providerId="AD"/>
  <p188:author id="{D154E0C0-69F1-FBEF-FC51-A0E5E275B9E1}" name="Gilman Holm, Maggie" initials="GM" userId="S::maggie.gilmanholm@portofportland.com::bca3bd02-a9f6-4662-ac67-88256abaf794" providerId="AD"/>
  <p188:author id="{E4255BD2-E5B2-E98E-9996-61823B98CF5A}" name="Bies, Jenn" initials="" userId="S::Jenn.Bies@portofportland.com::53b90ff8-df12-484d-99c8-673a0d6573a0" providerId="AD"/>
  <p188:author id="{FE9EABDD-9FE8-CED2-68B5-85FE8632FF5E}" name="Mora-Gonzalez, Mina" initials="MM" userId="S::mina.mora-gonzalez@portofportland.com::364ce71b-a92e-4ae4-8e9a-75ec0dfd1ea9" providerId="AD"/>
  <p188:author id="{A48E81DF-3D6B-2309-C5DC-D194E58D2108}" name="Phillips, Nikoyia" initials="" userId="S::Nikoyia.Phillips@portofportland.com::a7b00f51-5461-4f32-803e-20b6d7a87187" providerId="AD"/>
  <p188:author id="{393E01E0-62A7-AE5E-5F19-C201BE3D8285}" name="Reyes, June" initials="JR" userId="S::June.Reyes@portofportland.com::0ae6d718-4e49-4b23-8b0f-9ab243febd55" providerId="AD"/>
  <p188:author id="{079C12E2-A683-6470-45F0-267ED8E58A84}" name="Walker, Symeon (VanderHouwen)" initials="WS" userId="S::n-symeon.walker@portofportland.com::56799fc8-9e33-4400-bbdd-6cc3262a5fc8" providerId="AD"/>
  <p188:author id="{060628EA-6508-CACA-42A8-9CD05458AA1C}" name="Simonds, Kama" initials="SK" userId="S::kama.simonds@portofportland.com::4c5f8d90-5aa7-4345-aa22-e74ef95c5d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AA8"/>
    <a:srgbClr val="DDF7FF"/>
    <a:srgbClr val="F3F9FC"/>
    <a:srgbClr val="202E61"/>
    <a:srgbClr val="4AC5F6"/>
    <a:srgbClr val="E7EBF1"/>
    <a:srgbClr val="FFFF99"/>
    <a:srgbClr val="CBD4E1"/>
    <a:srgbClr val="F89A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0ABE0C-C36F-49BF-8C1E-EB07EA4E0147}" v="3760" dt="2026-04-28T22:13:38.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omments/modernComment_21C37_E808F57.xml><?xml version="1.0" encoding="utf-8"?>
<p188:cmLst xmlns:a="http://schemas.openxmlformats.org/drawingml/2006/main" xmlns:r="http://schemas.openxmlformats.org/officeDocument/2006/relationships" xmlns:p188="http://schemas.microsoft.com/office/powerpoint/2018/8/main">
  <p188:cm id="{CAA7E211-16EF-4791-99EC-4E6AD984FA32}" authorId="{42DBE67B-E614-F99E-2CBA-9CE24B62F48E}" created="2026-04-16T17:28:45.384">
    <ac:deMkLst xmlns:ac="http://schemas.microsoft.com/office/drawing/2013/main/command">
      <pc:docMk xmlns:pc="http://schemas.microsoft.com/office/powerpoint/2013/main/command"/>
      <pc:sldMk xmlns:pc="http://schemas.microsoft.com/office/powerpoint/2013/main/command" cId="243306327" sldId="138295"/>
      <ac:picMk id="17" creationId="{B7C60B47-4B78-BF10-3D7C-49E457F0E82E}"/>
    </ac:deMkLst>
    <p188:txBody>
      <a:bodyPr/>
      <a:lstStyle/>
      <a:p>
        <a:r>
          <a:rPr lang="en-US"/>
          <a:t>Change picture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b="0" i="0">
                <a:latin typeface="Poppins Medium" pitchFamily="2" charset="77"/>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b="0" i="0">
                <a:latin typeface="Poppins Medium" pitchFamily="2" charset="77"/>
              </a:defRPr>
            </a:lvl1pPr>
          </a:lstStyle>
          <a:p>
            <a:fld id="{9EADECAD-798B-7A47-900F-6FADC7F3490E}" type="datetimeFigureOut">
              <a:rPr lang="en-US" smtClean="0"/>
              <a:pPr/>
              <a:t>7/16/2026</a:t>
            </a:fld>
            <a:endParaRPr lang="en-US"/>
          </a:p>
        </p:txBody>
      </p:sp>
      <p:sp>
        <p:nvSpPr>
          <p:cNvPr id="4" name="Slide Image Placeholder 3"/>
          <p:cNvSpPr>
            <a:spLocks noGrp="1" noRot="1" noChangeAspect="1"/>
          </p:cNvSpPr>
          <p:nvPr>
            <p:ph type="sldImg" idx="2"/>
          </p:nvPr>
        </p:nvSpPr>
        <p:spPr>
          <a:xfrm>
            <a:off x="717550" y="466725"/>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3945301"/>
            <a:ext cx="5608320" cy="4189049"/>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b="0" i="0">
                <a:latin typeface="Poppins Medium" pitchFamily="2" charset="77"/>
              </a:defRPr>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b="0" i="0">
                <a:latin typeface="Poppins Medium" pitchFamily="2" charset="77"/>
              </a:defRPr>
            </a:lvl1pPr>
          </a:lstStyle>
          <a:p>
            <a:fld id="{556FA012-CFF5-5D40-A2B9-6B3A10E33573}" type="slidenum">
              <a:rPr lang="en-US" smtClean="0"/>
              <a:pPr/>
              <a:t>‹#›</a:t>
            </a:fld>
            <a:endParaRPr lang="en-US"/>
          </a:p>
        </p:txBody>
      </p:sp>
    </p:spTree>
    <p:extLst>
      <p:ext uri="{BB962C8B-B14F-4D97-AF65-F5344CB8AC3E}">
        <p14:creationId xmlns:p14="http://schemas.microsoft.com/office/powerpoint/2010/main" val="1110590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200" b="0" i="0" kern="1200">
        <a:solidFill>
          <a:schemeClr val="tx1"/>
        </a:solidFill>
        <a:latin typeface="Calibri" panose="020F0502020204030204" pitchFamily="34" charset="0"/>
        <a:ea typeface="+mn-ea"/>
        <a:cs typeface="Calibri" panose="020F0502020204030204" pitchFamily="34" charset="0"/>
      </a:defRPr>
    </a:lvl2pPr>
    <a:lvl3pPr marL="914400" algn="l" defTabSz="914400" rtl="0" eaLnBrk="1" latinLnBrk="0" hangingPunct="1">
      <a:defRPr sz="1200" b="0" i="0" kern="1200">
        <a:solidFill>
          <a:schemeClr val="tx1"/>
        </a:solidFill>
        <a:latin typeface="Calibri" panose="020F0502020204030204" pitchFamily="34" charset="0"/>
        <a:ea typeface="+mn-ea"/>
        <a:cs typeface="Calibri" panose="020F0502020204030204" pitchFamily="34" charset="0"/>
      </a:defRPr>
    </a:lvl3pPr>
    <a:lvl4pPr marL="1371600" algn="l" defTabSz="914400" rtl="0" eaLnBrk="1" latinLnBrk="0" hangingPunct="1">
      <a:defRPr sz="1200" b="0" i="0" kern="1200">
        <a:solidFill>
          <a:schemeClr val="tx1"/>
        </a:solidFill>
        <a:latin typeface="Calibri" panose="020F0502020204030204" pitchFamily="34" charset="0"/>
        <a:ea typeface="+mn-ea"/>
        <a:cs typeface="Calibri" panose="020F0502020204030204" pitchFamily="34" charset="0"/>
      </a:defRPr>
    </a:lvl4pPr>
    <a:lvl5pPr marL="1828800" algn="l" defTabSz="914400" rtl="0" eaLnBrk="1" latinLnBrk="0" hangingPunct="1">
      <a:defRPr sz="1200" b="0" i="0" kern="1200">
        <a:solidFill>
          <a:schemeClr val="tx1"/>
        </a:solidFill>
        <a:latin typeface="Calibri" panose="020F0502020204030204" pitchFamily="34" charset="0"/>
        <a:ea typeface="+mn-ea"/>
        <a:cs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community@portofportland.co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mailto:community@portofportland.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mailto:community@portofportland.com"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a:highlight>
                  <a:srgbClr val="F5F5F5"/>
                </a:highlight>
              </a:rPr>
              <a:t>FRANCES</a:t>
            </a:r>
            <a:endParaRPr lang="en-US">
              <a:highlight>
                <a:srgbClr val="F5F5F5"/>
              </a:highlight>
            </a:endParaRPr>
          </a:p>
          <a:p>
            <a:endParaRPr lang="en-US">
              <a:solidFill>
                <a:srgbClr val="444444"/>
              </a:solidFill>
              <a:highlight>
                <a:srgbClr val="F5F5F5"/>
              </a:highlight>
            </a:endParaRPr>
          </a:p>
          <a:p>
            <a:r>
              <a:rPr lang="en-US" b="1">
                <a:highlight>
                  <a:srgbClr val="F5F5F5"/>
                </a:highlight>
                <a:latin typeface="Calibri"/>
                <a:ea typeface="Calibri"/>
                <a:cs typeface="Calibri"/>
              </a:rPr>
              <a:t>SAY: </a:t>
            </a:r>
            <a:r>
              <a:rPr lang="en-US">
                <a:highlight>
                  <a:srgbClr val="F5F5F5"/>
                </a:highlight>
                <a:latin typeface="Calibri"/>
                <a:ea typeface="Calibri"/>
                <a:cs typeface="Calibri"/>
              </a:rPr>
              <a:t>Hello everyone, Welcome to the Hillsboro Airport Fall Community Forum. Today is Thursday April 16th and we are here at Hidden Creek from around 5p.m. to 7p.m. The online portion of this meeting will end at 6:40p.m.</a:t>
            </a:r>
          </a:p>
          <a:p>
            <a:endParaRPr lang="en-US">
              <a:highlight>
                <a:srgbClr val="F5F5F5"/>
              </a:highlight>
            </a:endParaRPr>
          </a:p>
          <a:p>
            <a:r>
              <a:rPr lang="en-US" b="1">
                <a:highlight>
                  <a:srgbClr val="F5F5F5"/>
                </a:highlight>
                <a:latin typeface="Calibri"/>
                <a:ea typeface="Calibri"/>
                <a:cs typeface="Calibri"/>
              </a:rPr>
              <a:t>SAY: </a:t>
            </a:r>
            <a:r>
              <a:rPr lang="en-US">
                <a:highlight>
                  <a:srgbClr val="F5F5F5"/>
                </a:highlight>
                <a:latin typeface="Calibri"/>
                <a:ea typeface="Calibri"/>
                <a:cs typeface="Calibri"/>
              </a:rPr>
              <a:t>[Reminder to get food anytime, share restroom locations and the closest exits]</a:t>
            </a:r>
          </a:p>
          <a:p>
            <a:endParaRPr lang="en-US">
              <a:solidFill>
                <a:srgbClr val="444444"/>
              </a:solidFill>
              <a:highlight>
                <a:srgbClr val="F5F5F5"/>
              </a:highlight>
            </a:endParaRPr>
          </a:p>
          <a:p>
            <a:r>
              <a:rPr lang="en-US" b="1">
                <a:highlight>
                  <a:srgbClr val="F5F5F5"/>
                </a:highlight>
              </a:rPr>
              <a:t>SAY: </a:t>
            </a:r>
            <a:r>
              <a:rPr lang="en-US">
                <a:highlight>
                  <a:srgbClr val="F5F5F5"/>
                </a:highlight>
              </a:rPr>
              <a:t>My name is Frances Portillo with Portillo Consulting and am today’s facilitator.</a:t>
            </a:r>
          </a:p>
          <a:p>
            <a:endParaRPr lang="en-US">
              <a:solidFill>
                <a:srgbClr val="444444"/>
              </a:solidFill>
              <a:highlight>
                <a:srgbClr val="F5F5F5"/>
              </a:highlight>
            </a:endParaRPr>
          </a:p>
          <a:p>
            <a:r>
              <a:rPr lang="en-US" b="1">
                <a:highlight>
                  <a:srgbClr val="F5F5F5"/>
                </a:highlight>
                <a:latin typeface="Calibri"/>
                <a:ea typeface="Calibri"/>
                <a:cs typeface="Calibri"/>
              </a:rPr>
              <a:t>SAY:</a:t>
            </a:r>
            <a:r>
              <a:rPr lang="en-US">
                <a:highlight>
                  <a:srgbClr val="F5F5F5"/>
                </a:highlight>
                <a:latin typeface="Calibri"/>
                <a:ea typeface="Calibri"/>
                <a:cs typeface="Calibri"/>
              </a:rPr>
              <a:t> [Say a little more about you]</a:t>
            </a:r>
          </a:p>
          <a:p>
            <a:endParaRPr lang="en-US">
              <a:solidFill>
                <a:srgbClr val="444444"/>
              </a:solidFill>
              <a:highlight>
                <a:srgbClr val="F5F5F5"/>
              </a:highlight>
            </a:endParaRPr>
          </a:p>
          <a:p>
            <a:r>
              <a:rPr lang="en-US" b="1">
                <a:highlight>
                  <a:srgbClr val="F5F5F5"/>
                </a:highlight>
              </a:rPr>
              <a:t>SAY:</a:t>
            </a:r>
            <a:r>
              <a:rPr lang="en-US">
                <a:highlight>
                  <a:srgbClr val="F5F5F5"/>
                </a:highlight>
              </a:rPr>
              <a:t> We’re glad you were able to join us for tonight’s meeting. You’ll hear about the Port of Portland as well as some current and upcoming projects underway. </a:t>
            </a:r>
          </a:p>
          <a:p>
            <a:endParaRPr lang="en-US">
              <a:highlight>
                <a:srgbClr val="F5F5F5"/>
              </a:highlight>
            </a:endParaRPr>
          </a:p>
          <a:p>
            <a:r>
              <a:rPr lang="en-US" b="1">
                <a:highlight>
                  <a:srgbClr val="F5F5F5"/>
                </a:highlight>
                <a:latin typeface="Calibri"/>
                <a:ea typeface="Calibri"/>
                <a:cs typeface="Calibri"/>
              </a:rPr>
              <a:t>SAY: </a:t>
            </a:r>
            <a:r>
              <a:rPr lang="en-US">
                <a:highlight>
                  <a:srgbClr val="F5F5F5"/>
                </a:highlight>
                <a:latin typeface="Calibri"/>
                <a:ea typeface="Calibri"/>
                <a:cs typeface="Calibri"/>
              </a:rPr>
              <a:t>You’ll also have a chance to ask questions and share your thoughts, ideas and concerns.</a:t>
            </a:r>
          </a:p>
          <a:p>
            <a:endParaRPr lang="en-US">
              <a:highlight>
                <a:srgbClr val="F5F5F5"/>
              </a:highlight>
            </a:endParaRPr>
          </a:p>
          <a:p>
            <a:r>
              <a:rPr lang="en-US" b="1">
                <a:highlight>
                  <a:srgbClr val="F5F5F5"/>
                </a:highlight>
              </a:rPr>
              <a:t>SAY: </a:t>
            </a:r>
            <a:r>
              <a:rPr lang="en-US">
                <a:highlight>
                  <a:srgbClr val="F5F5F5"/>
                </a:highlight>
              </a:rPr>
              <a:t>We’ll talk more about the agenda but first, let’s review the meeting format for the evening</a:t>
            </a:r>
          </a:p>
          <a:p>
            <a:endParaRPr lang="en-US">
              <a:highlight>
                <a:srgbClr val="F5F5F5"/>
              </a:highlight>
            </a:endParaRPr>
          </a:p>
          <a:p>
            <a:r>
              <a:rPr lang="en-US" b="1">
                <a:highlight>
                  <a:srgbClr val="F5F5F5"/>
                </a:highlight>
              </a:rPr>
              <a:t>SAY: </a:t>
            </a:r>
            <a:r>
              <a:rPr lang="en-US">
                <a:highlight>
                  <a:srgbClr val="F5F5F5"/>
                </a:highlight>
              </a:rPr>
              <a:t>Next slide please.</a:t>
            </a:r>
          </a:p>
          <a:p>
            <a:endParaRPr lang="en-US" b="1">
              <a:latin typeface="+mn-lt"/>
              <a:ea typeface="Calibri" panose="020F0502020204030204" pitchFamily="34" charset="0"/>
              <a:cs typeface="Calibri"/>
            </a:endParaRPr>
          </a:p>
          <a:p>
            <a:endParaRPr lang="en-US">
              <a:latin typeface="+mn-lt"/>
            </a:endParaRPr>
          </a:p>
          <a:p>
            <a:endParaRPr lang="en-US" b="1">
              <a:latin typeface="+mn-lt"/>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1</a:t>
            </a:fld>
            <a:endParaRPr lang="en-US"/>
          </a:p>
        </p:txBody>
      </p:sp>
    </p:spTree>
    <p:extLst>
      <p:ext uri="{BB962C8B-B14F-4D97-AF65-F5344CB8AC3E}">
        <p14:creationId xmlns:p14="http://schemas.microsoft.com/office/powerpoint/2010/main" val="2463677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FRANCES</a:t>
            </a:r>
            <a:endParaRPr lang="en-US"/>
          </a:p>
          <a:p>
            <a:endParaRPr lang="en-US" b="1">
              <a:latin typeface="Calibri"/>
              <a:ea typeface="Calibri"/>
              <a:cs typeface="Calibri"/>
            </a:endParaRPr>
          </a:p>
          <a:p>
            <a:r>
              <a:rPr lang="en-US" b="1">
                <a:latin typeface="Calibri"/>
                <a:ea typeface="Calibri"/>
                <a:cs typeface="Calibri"/>
              </a:rPr>
              <a:t>SAY: </a:t>
            </a:r>
            <a:r>
              <a:rPr lang="en-US">
                <a:latin typeface="Calibri"/>
                <a:ea typeface="Calibri"/>
                <a:cs typeface="Calibri"/>
              </a:rPr>
              <a:t>We have a hybrid meeting this evening with guests joining us online, along with people in the room. </a:t>
            </a:r>
          </a:p>
          <a:p>
            <a:endParaRPr lang="en-US">
              <a:latin typeface="Calibri"/>
              <a:ea typeface="Calibri"/>
              <a:cs typeface="Calibri"/>
            </a:endParaRPr>
          </a:p>
          <a:p>
            <a:r>
              <a:rPr lang="en-US" b="1">
                <a:latin typeface="Calibri"/>
                <a:ea typeface="Calibri"/>
                <a:cs typeface="Calibri"/>
              </a:rPr>
              <a:t>SAY:</a:t>
            </a:r>
            <a:r>
              <a:rPr lang="en-US">
                <a:latin typeface="Calibri"/>
                <a:ea typeface="Calibri"/>
                <a:cs typeface="Calibri"/>
              </a:rPr>
              <a:t> For those online </a:t>
            </a:r>
          </a:p>
          <a:p>
            <a:pPr lvl="1"/>
            <a:endParaRPr lang="en-US">
              <a:latin typeface="Calibri"/>
              <a:ea typeface="Calibri"/>
              <a:cs typeface="Calibri"/>
            </a:endParaRPr>
          </a:p>
          <a:p>
            <a:pPr lvl="1"/>
            <a:r>
              <a:rPr lang="en-US" b="1">
                <a:latin typeface="Calibri"/>
                <a:ea typeface="Calibri"/>
                <a:cs typeface="Calibri"/>
              </a:rPr>
              <a:t>SAY:</a:t>
            </a:r>
            <a:r>
              <a:rPr lang="en-US">
                <a:latin typeface="Calibri"/>
                <a:ea typeface="Calibri"/>
                <a:cs typeface="Calibri"/>
              </a:rPr>
              <a:t> [about how many guests and staff are in the room for context]</a:t>
            </a:r>
            <a:endParaRPr lang="en-US">
              <a:ea typeface="Calibri"/>
            </a:endParaRPr>
          </a:p>
          <a:p>
            <a:pPr lvl="1"/>
            <a:endParaRPr lang="en-US">
              <a:latin typeface="Calibri"/>
              <a:ea typeface="Calibri"/>
              <a:cs typeface="Calibri"/>
            </a:endParaRPr>
          </a:p>
          <a:p>
            <a:pPr lvl="1"/>
            <a:r>
              <a:rPr lang="en-US" b="1"/>
              <a:t>SAY: </a:t>
            </a:r>
            <a:r>
              <a:rPr lang="en-US">
                <a:latin typeface="Calibri"/>
                <a:ea typeface="Calibri"/>
                <a:cs typeface="Calibri"/>
              </a:rPr>
              <a:t>Tonight’s meeting will be recorded. </a:t>
            </a:r>
          </a:p>
          <a:p>
            <a:pPr lvl="1"/>
            <a:endParaRPr lang="en-US">
              <a:latin typeface="Calibri"/>
              <a:ea typeface="Calibri"/>
              <a:cs typeface="Calibri"/>
            </a:endParaRPr>
          </a:p>
          <a:p>
            <a:pPr lvl="1"/>
            <a:r>
              <a:rPr lang="en-US" b="1"/>
              <a:t>SAY: </a:t>
            </a:r>
            <a:r>
              <a:rPr lang="en-US">
                <a:latin typeface="Calibri"/>
                <a:ea typeface="Calibri"/>
                <a:cs typeface="Calibri"/>
              </a:rPr>
              <a:t>We have closed captioning available via the Zoom room. </a:t>
            </a:r>
          </a:p>
          <a:p>
            <a:pPr lvl="1"/>
            <a:endParaRPr lang="en-US">
              <a:latin typeface="Calibri"/>
              <a:ea typeface="Calibri"/>
              <a:cs typeface="Calibri"/>
            </a:endParaRPr>
          </a:p>
          <a:p>
            <a:pPr lvl="1"/>
            <a:r>
              <a:rPr lang="en-US" b="1">
                <a:latin typeface="Calibri"/>
                <a:ea typeface="Calibri"/>
                <a:cs typeface="Calibri"/>
              </a:rPr>
              <a:t>SAY: </a:t>
            </a:r>
            <a:r>
              <a:rPr lang="en-US">
                <a:latin typeface="Calibri"/>
                <a:ea typeface="Calibri"/>
                <a:cs typeface="Calibri"/>
              </a:rPr>
              <a:t>You can change the language for the closed captioning by clicking on the globe icon</a:t>
            </a:r>
            <a:endParaRPr lang="en-US">
              <a:ea typeface="Calibri" panose="020F0502020204030204" pitchFamily="34" charset="0"/>
            </a:endParaRPr>
          </a:p>
          <a:p>
            <a:pPr lvl="1"/>
            <a:endParaRPr lang="en-US">
              <a:latin typeface="Calibri"/>
              <a:ea typeface="Calibri"/>
              <a:cs typeface="Calibri"/>
            </a:endParaRPr>
          </a:p>
          <a:p>
            <a:pPr lvl="1"/>
            <a:r>
              <a:rPr lang="en-US" b="1" err="1">
                <a:latin typeface="Calibri"/>
                <a:ea typeface="Calibri"/>
                <a:cs typeface="Calibri"/>
              </a:rPr>
              <a:t>SAY:</a:t>
            </a:r>
            <a:r>
              <a:rPr lang="en-US" err="1">
                <a:latin typeface="Calibri"/>
                <a:ea typeface="Calibri"/>
                <a:cs typeface="Calibri"/>
              </a:rPr>
              <a:t>We</a:t>
            </a:r>
            <a:r>
              <a:rPr lang="en-US">
                <a:latin typeface="Calibri"/>
                <a:ea typeface="Calibri"/>
                <a:cs typeface="Calibri"/>
              </a:rPr>
              <a:t> will also have Spanish interpretation provided by </a:t>
            </a:r>
            <a:r>
              <a:rPr lang="en-US">
                <a:highlight>
                  <a:srgbClr val="FFFF00"/>
                </a:highlight>
                <a:latin typeface="Calibri"/>
                <a:ea typeface="Calibri"/>
                <a:cs typeface="Calibri"/>
              </a:rPr>
              <a:t>[name of facilitation provider]</a:t>
            </a:r>
            <a:r>
              <a:rPr lang="en-US">
                <a:latin typeface="Calibri"/>
                <a:ea typeface="Calibri"/>
                <a:cs typeface="Calibri"/>
              </a:rPr>
              <a:t>. </a:t>
            </a:r>
          </a:p>
          <a:p>
            <a:endParaRPr lang="en-US" b="1">
              <a:latin typeface="Calibri"/>
              <a:ea typeface="Calibri"/>
              <a:cs typeface="Calibri"/>
            </a:endParaRPr>
          </a:p>
          <a:p>
            <a:r>
              <a:rPr lang="en-US" b="1">
                <a:latin typeface="Calibri"/>
                <a:ea typeface="Calibri"/>
                <a:cs typeface="Calibri"/>
              </a:rPr>
              <a:t>SAY: </a:t>
            </a:r>
            <a:r>
              <a:rPr lang="en-US">
                <a:latin typeface="Calibri"/>
                <a:ea typeface="Calibri"/>
                <a:cs typeface="Calibri"/>
              </a:rPr>
              <a:t>Next slide please.</a:t>
            </a:r>
          </a:p>
          <a:p>
            <a:endParaRPr lang="en-US">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2</a:t>
            </a:fld>
            <a:endParaRPr lang="en-US"/>
          </a:p>
        </p:txBody>
      </p:sp>
    </p:spTree>
    <p:extLst>
      <p:ext uri="{BB962C8B-B14F-4D97-AF65-F5344CB8AC3E}">
        <p14:creationId xmlns:p14="http://schemas.microsoft.com/office/powerpoint/2010/main" val="1710976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8C328-C43A-B61E-21D2-E5751DB4BE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120F8-5404-1213-D953-C673A3FC4C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DB6ADD-AE75-45DD-E335-4C2C30ACD31C}"/>
              </a:ext>
            </a:extLst>
          </p:cNvPr>
          <p:cNvSpPr>
            <a:spLocks noGrp="1"/>
          </p:cNvSpPr>
          <p:nvPr>
            <p:ph type="body" idx="1"/>
          </p:nvPr>
        </p:nvSpPr>
        <p:spPr/>
        <p:txBody>
          <a:bodyPr/>
          <a:lstStyle/>
          <a:p>
            <a:r>
              <a:rPr lang="en-US" b="1">
                <a:solidFill>
                  <a:srgbClr val="000000"/>
                </a:solidFill>
                <a:latin typeface="+mn-lt"/>
              </a:rPr>
              <a:t>FRANCES </a:t>
            </a:r>
          </a:p>
          <a:p>
            <a:endParaRPr lang="en-US" b="1">
              <a:solidFill>
                <a:srgbClr val="000000"/>
              </a:solidFill>
              <a:latin typeface="+mn-lt"/>
            </a:endParaRPr>
          </a:p>
          <a:p>
            <a:r>
              <a:rPr lang="en-US" b="1">
                <a:solidFill>
                  <a:srgbClr val="000000"/>
                </a:solidFill>
                <a:latin typeface="Calibri"/>
                <a:ea typeface="Calibri"/>
                <a:cs typeface="Calibri"/>
              </a:rPr>
              <a:t>SAY: </a:t>
            </a:r>
            <a:r>
              <a:rPr lang="en-US">
                <a:solidFill>
                  <a:srgbClr val="000000"/>
                </a:solidFill>
                <a:latin typeface="Calibri"/>
                <a:ea typeface="Calibri"/>
                <a:cs typeface="Calibri"/>
              </a:rPr>
              <a:t>Today’s agenda includes:</a:t>
            </a:r>
          </a:p>
          <a:p>
            <a:pPr lvl="1"/>
            <a:br>
              <a:rPr lang="en-US"/>
            </a:br>
            <a:r>
              <a:rPr lang="en-US">
                <a:solidFill>
                  <a:srgbClr val="000000"/>
                </a:solidFill>
                <a:latin typeface="Calibri"/>
                <a:ea typeface="Calibri"/>
                <a:cs typeface="Calibri"/>
              </a:rPr>
              <a:t>-    A community sponsor spotlight featuring Greater Than and their students, and the Oregon Airshow Charitable Foundation.</a:t>
            </a:r>
            <a:br>
              <a:rPr lang="en-US"/>
            </a:br>
            <a:r>
              <a:rPr lang="en-US">
                <a:solidFill>
                  <a:srgbClr val="000000"/>
                </a:solidFill>
                <a:latin typeface="Calibri"/>
                <a:ea typeface="Calibri"/>
                <a:cs typeface="Calibri"/>
              </a:rPr>
              <a:t> </a:t>
            </a:r>
          </a:p>
          <a:p>
            <a:pPr marL="628650" lvl="1" indent="-171450">
              <a:buFont typeface="Calibri"/>
              <a:buChar char="-"/>
            </a:pPr>
            <a:r>
              <a:rPr lang="en-US">
                <a:solidFill>
                  <a:srgbClr val="000000"/>
                </a:solidFill>
                <a:latin typeface="Calibri"/>
                <a:ea typeface="Calibri"/>
                <a:cs typeface="Calibri"/>
              </a:rPr>
              <a:t>Time for public comment.</a:t>
            </a:r>
            <a:br>
              <a:rPr lang="en-US"/>
            </a:br>
            <a:r>
              <a:rPr lang="en-US">
                <a:solidFill>
                  <a:srgbClr val="000000"/>
                </a:solidFill>
                <a:latin typeface="Calibri"/>
                <a:ea typeface="Calibri"/>
                <a:cs typeface="Calibri"/>
              </a:rPr>
              <a:t> </a:t>
            </a:r>
          </a:p>
          <a:p>
            <a:pPr marL="628650" lvl="1" indent="-171450">
              <a:buFont typeface="Calibri"/>
              <a:buChar char="-"/>
            </a:pPr>
            <a:r>
              <a:rPr lang="en-US">
                <a:solidFill>
                  <a:srgbClr val="000000"/>
                </a:solidFill>
                <a:latin typeface="Calibri"/>
                <a:ea typeface="Calibri"/>
                <a:cs typeface="Calibri"/>
              </a:rPr>
              <a:t>A presentation from the Port of Portland on Hillsboro Airport.</a:t>
            </a:r>
            <a:br>
              <a:rPr lang="en-US"/>
            </a:br>
            <a:r>
              <a:rPr lang="en-US">
                <a:solidFill>
                  <a:srgbClr val="000000"/>
                </a:solidFill>
                <a:latin typeface="Calibri"/>
                <a:ea typeface="Calibri"/>
                <a:cs typeface="Calibri"/>
              </a:rPr>
              <a:t> </a:t>
            </a:r>
          </a:p>
          <a:p>
            <a:pPr marL="628650" lvl="1" indent="-171450">
              <a:buFont typeface="Calibri"/>
              <a:buChar char="-"/>
            </a:pPr>
            <a:r>
              <a:rPr lang="en-US">
                <a:solidFill>
                  <a:srgbClr val="000000"/>
                </a:solidFill>
                <a:latin typeface="Calibri"/>
                <a:ea typeface="Calibri"/>
                <a:cs typeface="Calibri"/>
              </a:rPr>
              <a:t>A short break.</a:t>
            </a:r>
            <a:br>
              <a:rPr lang="en-US"/>
            </a:br>
            <a:r>
              <a:rPr lang="en-US">
                <a:solidFill>
                  <a:srgbClr val="000000"/>
                </a:solidFill>
                <a:latin typeface="Calibri"/>
                <a:ea typeface="Calibri"/>
                <a:cs typeface="Calibri"/>
              </a:rPr>
              <a:t> </a:t>
            </a:r>
          </a:p>
          <a:p>
            <a:pPr marL="628650" lvl="1" indent="-171450">
              <a:buFont typeface="Calibri"/>
              <a:buChar char="-"/>
            </a:pPr>
            <a:r>
              <a:rPr lang="en-US">
                <a:solidFill>
                  <a:srgbClr val="000000"/>
                </a:solidFill>
                <a:latin typeface="Calibri"/>
                <a:ea typeface="Calibri"/>
                <a:cs typeface="Calibri"/>
              </a:rPr>
              <a:t>Q+A session with Port staff.</a:t>
            </a:r>
            <a:br>
              <a:rPr lang="en-US"/>
            </a:br>
            <a:r>
              <a:rPr lang="en-US">
                <a:solidFill>
                  <a:srgbClr val="000000"/>
                </a:solidFill>
                <a:latin typeface="Calibri"/>
                <a:ea typeface="Calibri"/>
                <a:cs typeface="Calibri"/>
              </a:rPr>
              <a:t> </a:t>
            </a:r>
          </a:p>
          <a:p>
            <a:r>
              <a:rPr lang="en-US" b="1">
                <a:solidFill>
                  <a:srgbClr val="000000"/>
                </a:solidFill>
                <a:latin typeface="Calibri"/>
                <a:ea typeface="Calibri"/>
                <a:cs typeface="Calibri"/>
              </a:rPr>
              <a:t>SAY: </a:t>
            </a:r>
            <a:r>
              <a:rPr lang="en-US">
                <a:solidFill>
                  <a:srgbClr val="000000"/>
                </a:solidFill>
                <a:latin typeface="Calibri"/>
                <a:ea typeface="Calibri"/>
                <a:cs typeface="Calibri"/>
              </a:rPr>
              <a:t>The online portion of the meeting will end at 6:40 p.m.</a:t>
            </a:r>
            <a:br>
              <a:rPr lang="en-US"/>
            </a:br>
            <a:r>
              <a:rPr lang="en-US">
                <a:solidFill>
                  <a:srgbClr val="000000"/>
                </a:solidFill>
                <a:latin typeface="Calibri"/>
                <a:ea typeface="Calibri"/>
                <a:cs typeface="Calibri"/>
              </a:rPr>
              <a:t> </a:t>
            </a:r>
          </a:p>
          <a:p>
            <a:r>
              <a:rPr lang="en-US" b="1">
                <a:solidFill>
                  <a:srgbClr val="000000"/>
                </a:solidFill>
                <a:latin typeface="Calibri"/>
                <a:ea typeface="Calibri"/>
                <a:cs typeface="Calibri"/>
              </a:rPr>
              <a:t>SAY: </a:t>
            </a:r>
            <a:r>
              <a:rPr lang="en-US">
                <a:solidFill>
                  <a:srgbClr val="000000"/>
                </a:solidFill>
                <a:latin typeface="Calibri"/>
                <a:ea typeface="Calibri"/>
                <a:cs typeface="Calibri"/>
              </a:rPr>
              <a:t>The meeting will continue for another 20 minutes for in-person guests to speak with Port staff, community partners, or each other.</a:t>
            </a:r>
            <a:endParaRPr lang="en-US">
              <a:latin typeface="Calibri"/>
              <a:ea typeface="Calibri"/>
              <a:cs typeface="Calibri"/>
            </a:endParaRP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Next slide.</a:t>
            </a:r>
          </a:p>
          <a:p>
            <a:endParaRPr lang="en-US">
              <a:latin typeface="+mn-lt"/>
              <a:ea typeface="Calibri"/>
              <a:cs typeface="Calibri"/>
            </a:endParaRPr>
          </a:p>
        </p:txBody>
      </p:sp>
      <p:sp>
        <p:nvSpPr>
          <p:cNvPr id="4" name="Slide Number Placeholder 3">
            <a:extLst>
              <a:ext uri="{FF2B5EF4-FFF2-40B4-BE49-F238E27FC236}">
                <a16:creationId xmlns:a16="http://schemas.microsoft.com/office/drawing/2014/main" id="{1C3585EE-8063-CDCE-5DEE-4F036E4E2742}"/>
              </a:ext>
            </a:extLst>
          </p:cNvPr>
          <p:cNvSpPr>
            <a:spLocks noGrp="1"/>
          </p:cNvSpPr>
          <p:nvPr>
            <p:ph type="sldNum" sz="quarter" idx="5"/>
          </p:nvPr>
        </p:nvSpPr>
        <p:spPr/>
        <p:txBody>
          <a:bodyPr/>
          <a:lstStyle/>
          <a:p>
            <a:fld id="{556FA012-CFF5-5D40-A2B9-6B3A10E33573}" type="slidenum">
              <a:rPr lang="en-US" smtClean="0"/>
              <a:pPr/>
              <a:t>3</a:t>
            </a:fld>
            <a:endParaRPr lang="en-US"/>
          </a:p>
        </p:txBody>
      </p:sp>
    </p:spTree>
    <p:extLst>
      <p:ext uri="{BB962C8B-B14F-4D97-AF65-F5344CB8AC3E}">
        <p14:creationId xmlns:p14="http://schemas.microsoft.com/office/powerpoint/2010/main" val="4047502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FRANCES</a:t>
            </a:r>
          </a:p>
          <a:p>
            <a:endParaRPr lang="en-US">
              <a:ea typeface="Calibri"/>
            </a:endParaRPr>
          </a:p>
          <a:p>
            <a:r>
              <a:rPr lang="en-US" b="1">
                <a:latin typeface="Calibri"/>
                <a:ea typeface="Calibri"/>
                <a:cs typeface="Calibri"/>
              </a:rPr>
              <a:t>SAY: </a:t>
            </a:r>
            <a:r>
              <a:rPr lang="en-US">
                <a:latin typeface="Calibri"/>
                <a:ea typeface="Calibri"/>
                <a:cs typeface="Calibri"/>
              </a:rPr>
              <a:t>I’d like to explain how public comment will work this evening.</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We have limited time and want to allow space for presentations, discussion, and Q+A.</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For that reason, we have allotted 10 minutes for public comment.</a:t>
            </a:r>
            <a:endParaRPr lang="en-US"/>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For those interested in providing public comment:</a:t>
            </a:r>
          </a:p>
          <a:p>
            <a:endParaRPr lang="en-US">
              <a:latin typeface="Calibri"/>
              <a:ea typeface="Calibri"/>
              <a:cs typeface="Calibri"/>
            </a:endParaRPr>
          </a:p>
          <a:p>
            <a:pPr lvl="1"/>
            <a:r>
              <a:rPr lang="en-US">
                <a:latin typeface="Calibri"/>
                <a:ea typeface="Calibri"/>
                <a:cs typeface="Calibri"/>
              </a:rPr>
              <a:t>-Speakers will be selected at random.</a:t>
            </a:r>
            <a:br>
              <a:rPr lang="en-US"/>
            </a:br>
            <a:r>
              <a:rPr lang="en-US">
                <a:latin typeface="Calibri"/>
                <a:ea typeface="Calibri"/>
                <a:cs typeface="Calibri"/>
              </a:rPr>
              <a:t> -Two speakers will be selected from online participants.</a:t>
            </a:r>
            <a:br>
              <a:rPr lang="en-US"/>
            </a:br>
            <a:r>
              <a:rPr lang="en-US">
                <a:latin typeface="Calibri"/>
                <a:ea typeface="Calibri"/>
                <a:cs typeface="Calibri"/>
              </a:rPr>
              <a:t> -Three speakers will be selected from in-person participants.</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For online participants:</a:t>
            </a:r>
          </a:p>
          <a:p>
            <a:pPr lvl="1"/>
            <a:br>
              <a:rPr lang="en-US"/>
            </a:br>
            <a:r>
              <a:rPr lang="en-US">
                <a:latin typeface="Calibri"/>
                <a:ea typeface="Calibri"/>
                <a:cs typeface="Calibri"/>
              </a:rPr>
              <a:t> -If you would like to speak, please indicate this in the Zoom chat.</a:t>
            </a:r>
            <a:br>
              <a:rPr lang="en-US"/>
            </a:br>
            <a:r>
              <a:rPr lang="en-US">
                <a:latin typeface="Calibri"/>
                <a:ea typeface="Calibri"/>
                <a:cs typeface="Calibri"/>
              </a:rPr>
              <a:t> -Your name will be added to the drawing.</a:t>
            </a:r>
            <a:br>
              <a:rPr lang="en-US"/>
            </a:br>
            <a:r>
              <a:rPr lang="en-US">
                <a:latin typeface="Calibri"/>
                <a:ea typeface="Calibri"/>
                <a:cs typeface="Calibri"/>
              </a:rPr>
              <a:t> -If selected, your status will be changed to speaker in Zoom.</a:t>
            </a:r>
            <a:br>
              <a:rPr lang="en-US"/>
            </a:br>
            <a:r>
              <a:rPr lang="en-US">
                <a:latin typeface="Calibri"/>
                <a:ea typeface="Calibri"/>
                <a:cs typeface="Calibri"/>
              </a:rPr>
              <a:t> -You will then be able to unmute and speak.</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For in-person participants:</a:t>
            </a:r>
          </a:p>
          <a:p>
            <a:pPr lvl="1"/>
            <a:br>
              <a:rPr lang="en-US"/>
            </a:br>
            <a:r>
              <a:rPr lang="en-US">
                <a:latin typeface="Calibri"/>
                <a:ea typeface="Calibri"/>
                <a:cs typeface="Calibri"/>
              </a:rPr>
              <a:t> -Please register at the sign-in desk to be added to the drawing.</a:t>
            </a:r>
            <a:br>
              <a:rPr lang="en-US"/>
            </a:br>
            <a:r>
              <a:rPr lang="en-US">
                <a:latin typeface="Calibri"/>
                <a:ea typeface="Calibri"/>
                <a:cs typeface="Calibri"/>
              </a:rPr>
              <a:t> -If selected, you will be asked to come to the podium at the front of the room.</a:t>
            </a:r>
            <a:br>
              <a:rPr lang="en-US"/>
            </a:br>
            <a:r>
              <a:rPr lang="en-US">
                <a:latin typeface="Calibri"/>
                <a:ea typeface="Calibri"/>
                <a:cs typeface="Calibri"/>
              </a:rPr>
              <a:t>-If you are unable to come to the podium, please let staff know so accommodations can be made.</a:t>
            </a:r>
            <a:endParaRPr lang="en-US">
              <a:ea typeface="Calibri" panose="020F0502020204030204" pitchFamily="34" charset="0"/>
            </a:endParaRP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All speakers will have a maximum of 2 minutes.</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This allows time for multiple voices to be heard.</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Are we all in agreement? [Pause for response]</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Not everyone will have time to speak.</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All comments and questions can be sent to the Port’s community inbox at </a:t>
            </a:r>
            <a:r>
              <a:rPr lang="en-US">
                <a:latin typeface="Calibri"/>
                <a:ea typeface="Calibri"/>
                <a:cs typeface="Calibri"/>
                <a:hlinkClick r:id="rId3"/>
              </a:rPr>
              <a:t>community@portofportland.com</a:t>
            </a:r>
            <a:r>
              <a:rPr lang="en-US">
                <a:latin typeface="Calibri"/>
                <a:ea typeface="Calibri"/>
                <a:cs typeface="Calibri"/>
              </a:rPr>
              <a:t>.</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Thank you for your understanding.</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Next slide.</a:t>
            </a:r>
          </a:p>
          <a:p>
            <a:endParaRPr lang="en-US">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4</a:t>
            </a:fld>
            <a:endParaRPr lang="en-US"/>
          </a:p>
        </p:txBody>
      </p:sp>
    </p:spTree>
    <p:extLst>
      <p:ext uri="{BB962C8B-B14F-4D97-AF65-F5344CB8AC3E}">
        <p14:creationId xmlns:p14="http://schemas.microsoft.com/office/powerpoint/2010/main" val="3691089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FRANCES</a:t>
            </a:r>
          </a:p>
          <a:p>
            <a:endParaRPr lang="en-US">
              <a:ea typeface="Calibri"/>
            </a:endParaRPr>
          </a:p>
          <a:p>
            <a:r>
              <a:rPr lang="en-US" b="1">
                <a:latin typeface="Calibri"/>
                <a:ea typeface="Calibri"/>
                <a:cs typeface="Calibri"/>
              </a:rPr>
              <a:t>SAY: </a:t>
            </a:r>
            <a:r>
              <a:rPr lang="en-US">
                <a:latin typeface="Calibri"/>
                <a:ea typeface="Calibri"/>
                <a:cs typeface="Calibri"/>
              </a:rPr>
              <a:t>For the Q+A portion, we will collect questions during the presentations.</a:t>
            </a:r>
          </a:p>
          <a:p>
            <a:endParaRPr lang="en-US">
              <a:latin typeface="Calibri"/>
              <a:ea typeface="Calibri"/>
              <a:cs typeface="Calibri"/>
            </a:endParaRPr>
          </a:p>
          <a:p>
            <a:r>
              <a:rPr lang="en-US" b="1">
                <a:latin typeface="Calibri"/>
                <a:ea typeface="Calibri"/>
                <a:cs typeface="Calibri"/>
              </a:rPr>
              <a:t>SAY:</a:t>
            </a:r>
            <a:r>
              <a:rPr lang="en-US">
                <a:latin typeface="Calibri"/>
                <a:ea typeface="Calibri"/>
                <a:cs typeface="Calibri"/>
              </a:rPr>
              <a:t> For online participants:</a:t>
            </a:r>
          </a:p>
          <a:p>
            <a:pPr lvl="1"/>
            <a:br>
              <a:rPr lang="en-US"/>
            </a:br>
            <a:r>
              <a:rPr lang="en-US">
                <a:latin typeface="Calibri"/>
                <a:ea typeface="Calibri"/>
                <a:cs typeface="Calibri"/>
              </a:rPr>
              <a:t> -Please submit questions at any time using the Q+A box in Zoom.</a:t>
            </a:r>
            <a:endParaRPr lang="en-US"/>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For in-person participants:</a:t>
            </a:r>
          </a:p>
          <a:p>
            <a:pPr lvl="1"/>
            <a:br>
              <a:rPr lang="en-US"/>
            </a:br>
            <a:r>
              <a:rPr lang="en-US">
                <a:latin typeface="Calibri"/>
                <a:ea typeface="Calibri"/>
                <a:cs typeface="Calibri"/>
              </a:rPr>
              <a:t> -Notecards are available at the center of each table.</a:t>
            </a:r>
            <a:br>
              <a:rPr lang="en-US"/>
            </a:br>
            <a:r>
              <a:rPr lang="en-US">
                <a:latin typeface="Calibri"/>
                <a:ea typeface="Calibri"/>
                <a:cs typeface="Calibri"/>
              </a:rPr>
              <a:t> -Please write one only question per card.</a:t>
            </a:r>
            <a:endParaRPr lang="en-US">
              <a:ea typeface="Calibri" panose="020F0502020204030204" pitchFamily="34" charset="0"/>
            </a:endParaRPr>
          </a:p>
          <a:p>
            <a:pPr lvl="1"/>
            <a:r>
              <a:rPr lang="en-US"/>
              <a:t>-We will collect questions until the break.</a:t>
            </a:r>
            <a:br>
              <a:rPr lang="en-US"/>
            </a:br>
            <a:r>
              <a:rPr lang="en-US">
                <a:latin typeface="Calibri"/>
                <a:ea typeface="Calibri"/>
                <a:cs typeface="Calibri"/>
              </a:rPr>
              <a:t> -Raise your card and Maggie will collect it.</a:t>
            </a:r>
            <a:endParaRPr lang="en-US">
              <a:ea typeface="Calibri" panose="020F0502020204030204" pitchFamily="34" charset="0"/>
            </a:endParaRPr>
          </a:p>
          <a:p>
            <a:pPr lvl="1"/>
            <a:r>
              <a:rPr lang="en-US">
                <a:latin typeface="Calibri"/>
                <a:ea typeface="Calibri"/>
                <a:cs typeface="Calibri"/>
              </a:rPr>
              <a:t>-[Invite Maggie to wave]</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During the break, we will organize and prioritize questions based on common themes and urgency.</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We may not have time to answer every question.</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Questions can also be sent to </a:t>
            </a:r>
            <a:r>
              <a:rPr lang="en-US">
                <a:latin typeface="Calibri"/>
                <a:ea typeface="Calibri"/>
                <a:cs typeface="Calibri"/>
                <a:hlinkClick r:id="rId3"/>
              </a:rPr>
              <a:t>community@portofportland.com</a:t>
            </a:r>
            <a:r>
              <a:rPr lang="en-US">
                <a:latin typeface="Calibri"/>
                <a:ea typeface="Calibri"/>
                <a:cs typeface="Calibri"/>
              </a:rPr>
              <a:t>.</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The Port will respond within 3 business days.</a:t>
            </a:r>
            <a:endParaRPr lang="en-US"/>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There will be additional time to talk with Port staff after the online portion of the meeting ends.</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Next slide.</a:t>
            </a:r>
          </a:p>
          <a:p>
            <a:endParaRPr lang="en-US">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5</a:t>
            </a:fld>
            <a:endParaRPr lang="en-US"/>
          </a:p>
        </p:txBody>
      </p:sp>
    </p:spTree>
    <p:extLst>
      <p:ext uri="{BB962C8B-B14F-4D97-AF65-F5344CB8AC3E}">
        <p14:creationId xmlns:p14="http://schemas.microsoft.com/office/powerpoint/2010/main" val="1448915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FRANCES</a:t>
            </a:r>
          </a:p>
          <a:p>
            <a:endParaRPr lang="en-US">
              <a:ea typeface="Calibri"/>
            </a:endParaRPr>
          </a:p>
          <a:p>
            <a:r>
              <a:rPr lang="en-US" b="1">
                <a:latin typeface="Calibri"/>
                <a:ea typeface="Calibri"/>
                <a:cs typeface="Calibri"/>
              </a:rPr>
              <a:t>SAY: </a:t>
            </a:r>
            <a:r>
              <a:rPr lang="en-US">
                <a:latin typeface="Calibri"/>
                <a:ea typeface="Calibri"/>
                <a:cs typeface="Calibri"/>
              </a:rPr>
              <a:t>Before we begin presentations, we will review our group agreements.</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Group Agreements:</a:t>
            </a:r>
            <a:br>
              <a:rPr lang="en-US"/>
            </a:br>
            <a:r>
              <a:rPr lang="en-US">
                <a:latin typeface="Calibri"/>
                <a:ea typeface="Calibri"/>
                <a:cs typeface="Calibri"/>
              </a:rPr>
              <a:t> -Share the space.</a:t>
            </a:r>
            <a:br>
              <a:rPr lang="en-US"/>
            </a:br>
            <a:r>
              <a:rPr lang="en-US">
                <a:latin typeface="Calibri"/>
                <a:ea typeface="Calibri"/>
                <a:cs typeface="Calibri"/>
              </a:rPr>
              <a:t> -Listen to understand.</a:t>
            </a:r>
            <a:br>
              <a:rPr lang="en-US"/>
            </a:br>
            <a:r>
              <a:rPr lang="en-US">
                <a:latin typeface="Calibri"/>
                <a:ea typeface="Calibri"/>
                <a:cs typeface="Calibri"/>
              </a:rPr>
              <a:t> -Take care of yourself.</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Are we all in agreement? [Pause for response]</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I will now pass it to Nikoyia Phillips, Community Impact Director from the Port of Portland, to introduce our community sponsors.</a:t>
            </a:r>
          </a:p>
          <a:p>
            <a:endParaRPr lang="en-US">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6</a:t>
            </a:fld>
            <a:endParaRPr lang="en-US"/>
          </a:p>
        </p:txBody>
      </p:sp>
    </p:spTree>
    <p:extLst>
      <p:ext uri="{BB962C8B-B14F-4D97-AF65-F5344CB8AC3E}">
        <p14:creationId xmlns:p14="http://schemas.microsoft.com/office/powerpoint/2010/main" val="3795172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a:latin typeface="+mn-lt"/>
                <a:cs typeface="Calibri"/>
              </a:rPr>
              <a:t>NIKOYIA</a:t>
            </a:r>
          </a:p>
          <a:p>
            <a:endParaRPr lang="en-US">
              <a:latin typeface="+mn-lt"/>
            </a:endParaRPr>
          </a:p>
          <a:p>
            <a:r>
              <a:rPr lang="en-US" b="1">
                <a:latin typeface="+mn-lt"/>
                <a:ea typeface="Calibri"/>
                <a:cs typeface="Calibri"/>
              </a:rPr>
              <a:t>Next Slide</a:t>
            </a:r>
            <a:endParaRPr lang="en-US" b="1">
              <a:latin typeface="+mn-lt"/>
              <a:cs typeface="Calibri"/>
            </a:endParaRPr>
          </a:p>
          <a:p>
            <a:endParaRPr lang="en-US" b="1">
              <a:latin typeface="+mn-lt"/>
              <a:cs typeface="Calibri"/>
            </a:endParaRPr>
          </a:p>
          <a:p>
            <a:r>
              <a:rPr lang="en-US" b="1">
                <a:latin typeface="+mn-lt"/>
                <a:cs typeface="Calibri"/>
              </a:rPr>
              <a:t>SAY: </a:t>
            </a:r>
            <a:r>
              <a:rPr lang="en-US" err="1">
                <a:latin typeface="+mn-lt"/>
                <a:cs typeface="Calibri"/>
              </a:rPr>
              <a:t>Nikoyia</a:t>
            </a:r>
            <a:r>
              <a:rPr lang="en-US">
                <a:latin typeface="+mn-lt"/>
                <a:cs typeface="Calibri"/>
              </a:rPr>
              <a:t> Phillips, Director of Community Impact [introduction]</a:t>
            </a:r>
            <a:endParaRPr lang="en-US">
              <a:cs typeface="Calibri"/>
            </a:endParaRPr>
          </a:p>
          <a:p>
            <a:endParaRPr lang="en-US">
              <a:latin typeface="+mn-lt"/>
            </a:endParaRPr>
          </a:p>
          <a:p>
            <a:r>
              <a:rPr lang="en-US" b="1">
                <a:latin typeface="+mn-lt"/>
                <a:cs typeface="Poppins Medium"/>
              </a:rPr>
              <a:t>SAY: </a:t>
            </a:r>
            <a:r>
              <a:rPr lang="en-US">
                <a:latin typeface="+mn-lt"/>
                <a:cs typeface="Poppins Medium"/>
              </a:rPr>
              <a:t>Community sponsors help increase the Port’s reach in the Hillsboro community by stretching our outreach efforts.</a:t>
            </a:r>
          </a:p>
          <a:p>
            <a:endParaRPr lang="en-US">
              <a:latin typeface="+mn-lt"/>
            </a:endParaRPr>
          </a:p>
          <a:p>
            <a:r>
              <a:rPr lang="en-US" b="1">
                <a:latin typeface="+mn-lt"/>
                <a:cs typeface="Poppins Medium"/>
              </a:rPr>
              <a:t>SAY: </a:t>
            </a:r>
            <a:r>
              <a:rPr lang="en-US">
                <a:latin typeface="+mn-lt"/>
                <a:cs typeface="Poppins Medium"/>
              </a:rPr>
              <a:t>Greater Than and Oregon Air Show Charitable Foundation are two community organizations working in the Hillsboro area with a track record of engaging kids and families.</a:t>
            </a:r>
          </a:p>
          <a:p>
            <a:endParaRPr lang="en-US">
              <a:latin typeface="+mn-lt"/>
            </a:endParaRPr>
          </a:p>
          <a:p>
            <a:r>
              <a:rPr lang="en-US" b="1">
                <a:latin typeface="+mn-lt"/>
                <a:cs typeface="Poppins Medium"/>
              </a:rPr>
              <a:t>SAY: </a:t>
            </a:r>
            <a:r>
              <a:rPr lang="en-US">
                <a:latin typeface="+mn-lt"/>
                <a:cs typeface="Poppins Medium"/>
              </a:rPr>
              <a:t>We also have missions that compliment each other as we both want to increase access to quality jobs for everyone by bringing down barriers and working with people intentionally.</a:t>
            </a:r>
          </a:p>
          <a:p>
            <a:endParaRPr lang="en-US">
              <a:latin typeface="+mn-lt"/>
            </a:endParaRPr>
          </a:p>
          <a:p>
            <a:r>
              <a:rPr lang="en-US" b="1">
                <a:latin typeface="+mn-lt"/>
                <a:cs typeface="Poppins Medium"/>
              </a:rPr>
              <a:t>SAY: </a:t>
            </a:r>
            <a:r>
              <a:rPr lang="en-US">
                <a:latin typeface="+mn-lt"/>
                <a:cs typeface="Poppins Medium"/>
              </a:rPr>
              <a:t>We’ll give both organization’s leaders a few minutes to share more about their work.</a:t>
            </a:r>
          </a:p>
          <a:p>
            <a:endParaRPr lang="en-US">
              <a:latin typeface="+mn-lt"/>
            </a:endParaRPr>
          </a:p>
          <a:p>
            <a:r>
              <a:rPr lang="en-US" b="1">
                <a:latin typeface="+mn-lt"/>
                <a:cs typeface="Calibri"/>
              </a:rPr>
              <a:t>SAY: </a:t>
            </a:r>
            <a:r>
              <a:rPr lang="en-US">
                <a:latin typeface="+mn-lt"/>
                <a:cs typeface="Calibri"/>
              </a:rPr>
              <a:t>First up, I’d like to introduce </a:t>
            </a:r>
            <a:r>
              <a:rPr lang="en-US">
                <a:highlight>
                  <a:srgbClr val="FFFF00"/>
                </a:highlight>
                <a:latin typeface="+mn-lt"/>
                <a:cs typeface="Calibri"/>
              </a:rPr>
              <a:t>[names of presenters]</a:t>
            </a:r>
            <a:r>
              <a:rPr lang="en-US">
                <a:latin typeface="+mn-lt"/>
                <a:cs typeface="Calibri"/>
              </a:rPr>
              <a:t> from Greater Than.</a:t>
            </a:r>
            <a:endParaRPr lang="en-US">
              <a:latin typeface="+mn-lt"/>
              <a:ea typeface="Calibri"/>
              <a:cs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7</a:t>
            </a:fld>
            <a:endParaRPr lang="en-US"/>
          </a:p>
        </p:txBody>
      </p:sp>
    </p:spTree>
    <p:extLst>
      <p:ext uri="{BB962C8B-B14F-4D97-AF65-F5344CB8AC3E}">
        <p14:creationId xmlns:p14="http://schemas.microsoft.com/office/powerpoint/2010/main" val="3256902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GREATER THAN</a:t>
            </a:r>
            <a:endParaRPr lang="en-US"/>
          </a:p>
        </p:txBody>
      </p:sp>
      <p:sp>
        <p:nvSpPr>
          <p:cNvPr id="4" name="Slide Number Placeholder 3"/>
          <p:cNvSpPr>
            <a:spLocks noGrp="1"/>
          </p:cNvSpPr>
          <p:nvPr>
            <p:ph type="sldNum" sz="quarter" idx="5"/>
          </p:nvPr>
        </p:nvSpPr>
        <p:spPr/>
        <p:txBody>
          <a:bodyPr/>
          <a:lstStyle/>
          <a:p>
            <a:fld id="{556FA012-CFF5-5D40-A2B9-6B3A10E33573}" type="slidenum">
              <a:rPr lang="en-US" smtClean="0"/>
              <a:pPr/>
              <a:t>8</a:t>
            </a:fld>
            <a:endParaRPr lang="en-US"/>
          </a:p>
        </p:txBody>
      </p:sp>
    </p:spTree>
    <p:extLst>
      <p:ext uri="{BB962C8B-B14F-4D97-AF65-F5344CB8AC3E}">
        <p14:creationId xmlns:p14="http://schemas.microsoft.com/office/powerpoint/2010/main" val="1770189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C1455962-5CDA-1577-39C7-6EDFB059E5B4}"/>
            </a:ext>
          </a:extLst>
        </p:cNvPr>
        <p:cNvGrpSpPr/>
        <p:nvPr/>
      </p:nvGrpSpPr>
      <p:grpSpPr>
        <a:xfrm>
          <a:off x="0" y="0"/>
          <a:ext cx="0" cy="0"/>
          <a:chOff x="0" y="0"/>
          <a:chExt cx="0" cy="0"/>
        </a:xfrm>
      </p:grpSpPr>
      <p:sp>
        <p:nvSpPr>
          <p:cNvPr id="138" name="Google Shape;138;g39bef57d168_2_239:notes">
            <a:extLst>
              <a:ext uri="{FF2B5EF4-FFF2-40B4-BE49-F238E27FC236}">
                <a16:creationId xmlns:a16="http://schemas.microsoft.com/office/drawing/2014/main" id="{32FCEDD5-11DB-ED58-DE0C-06CC1069002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39" name="Google Shape;139;g39bef57d168_2_239:notes">
            <a:extLst>
              <a:ext uri="{FF2B5EF4-FFF2-40B4-BE49-F238E27FC236}">
                <a16:creationId xmlns:a16="http://schemas.microsoft.com/office/drawing/2014/main" id="{B0A998ED-D029-4E1E-762E-4B25189735C2}"/>
              </a:ext>
            </a:extLst>
          </p:cNvPr>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a:lnSpc>
                <a:spcPct val="117999"/>
              </a:lnSpc>
            </a:pPr>
            <a:r>
              <a:rPr lang="en-US" b="1"/>
              <a:t>GREATER THAN</a:t>
            </a:r>
            <a:endParaRPr lang="en-US"/>
          </a:p>
          <a:p>
            <a:pPr>
              <a:lnSpc>
                <a:spcPct val="117999"/>
              </a:lnSpc>
              <a:buSzPts val="1200"/>
            </a:pPr>
            <a:endParaRPr lang="en-US">
              <a:latin typeface="Helvetica Neue"/>
              <a:ea typeface="Helvetica Neue"/>
              <a:cs typeface="Helvetica Neue"/>
              <a:sym typeface="Helvetica Neue"/>
            </a:endParaRPr>
          </a:p>
          <a:p>
            <a:pPr>
              <a:lnSpc>
                <a:spcPct val="117999"/>
              </a:lnSpc>
              <a:buSzPts val="1200"/>
            </a:pPr>
            <a:r>
              <a:rPr lang="en-US">
                <a:latin typeface="Helvetica Neue"/>
                <a:ea typeface="Helvetica Neue"/>
                <a:cs typeface="Helvetica Neue"/>
                <a:sym typeface="Helvetica Neue"/>
              </a:rPr>
              <a:t>Jessica: </a:t>
            </a:r>
            <a:endParaRPr lang="en-US">
              <a:latin typeface="Helvetica Neue"/>
              <a:ea typeface="Helvetica Neue"/>
              <a:cs typeface="Helvetica Neue"/>
            </a:endParaRPr>
          </a:p>
          <a:p>
            <a:pPr>
              <a:lnSpc>
                <a:spcPct val="117999"/>
              </a:lnSpc>
              <a:buClr>
                <a:schemeClr val="dk1"/>
              </a:buClr>
              <a:buSzPts val="1200"/>
            </a:pPr>
            <a:r>
              <a:rPr lang="en-US">
                <a:latin typeface="Helvetica Neue"/>
                <a:ea typeface="Helvetica Neue"/>
                <a:cs typeface="Helvetica Neue"/>
                <a:sym typeface="Helvetica Neue"/>
              </a:rPr>
              <a:t>At the heart, our organization is an education nonprofit deeply rooted with community and committed to transform public education for underrepresented and historically excluded students by providing them with individualized holistic supports from pre-K through high school and beyond to ensure they can overcome systemic barriers to thrive in school, college, and career.</a:t>
            </a:r>
            <a:endParaRPr>
              <a:latin typeface="Helvetica Neue"/>
              <a:ea typeface="Helvetica Neue"/>
              <a:cs typeface="Helvetica Neue"/>
              <a:sym typeface="Helvetica Neue"/>
            </a:endParaRPr>
          </a:p>
          <a:p>
            <a:pPr>
              <a:lnSpc>
                <a:spcPct val="117999"/>
              </a:lnSpc>
              <a:buClr>
                <a:schemeClr val="dk1"/>
              </a:buClr>
              <a:buSzPts val="1200"/>
            </a:pPr>
            <a:endParaRPr>
              <a:latin typeface="Helvetica Neue"/>
              <a:ea typeface="Helvetica Neue"/>
              <a:cs typeface="Helvetica Neue"/>
              <a:sym typeface="Helvetica Neue"/>
            </a:endParaRPr>
          </a:p>
        </p:txBody>
      </p:sp>
    </p:spTree>
    <p:extLst>
      <p:ext uri="{BB962C8B-B14F-4D97-AF65-F5344CB8AC3E}">
        <p14:creationId xmlns:p14="http://schemas.microsoft.com/office/powerpoint/2010/main" val="1301732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925424F5-39BF-ED1E-E83F-7B1E36EFEF53}"/>
            </a:ext>
          </a:extLst>
        </p:cNvPr>
        <p:cNvGrpSpPr/>
        <p:nvPr/>
      </p:nvGrpSpPr>
      <p:grpSpPr>
        <a:xfrm>
          <a:off x="0" y="0"/>
          <a:ext cx="0" cy="0"/>
          <a:chOff x="0" y="0"/>
          <a:chExt cx="0" cy="0"/>
        </a:xfrm>
      </p:grpSpPr>
      <p:sp>
        <p:nvSpPr>
          <p:cNvPr id="138" name="Google Shape;138;g39bef57d168_2_239:notes">
            <a:extLst>
              <a:ext uri="{FF2B5EF4-FFF2-40B4-BE49-F238E27FC236}">
                <a16:creationId xmlns:a16="http://schemas.microsoft.com/office/drawing/2014/main" id="{46DDB846-F373-25D3-0F38-FDE5395B94C9}"/>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39" name="Google Shape;139;g39bef57d168_2_239:notes">
            <a:extLst>
              <a:ext uri="{FF2B5EF4-FFF2-40B4-BE49-F238E27FC236}">
                <a16:creationId xmlns:a16="http://schemas.microsoft.com/office/drawing/2014/main" id="{181CC1D8-AB63-03AA-703C-4208E136432C}"/>
              </a:ext>
            </a:extLst>
          </p:cNvPr>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a:lnSpc>
                <a:spcPct val="117999"/>
              </a:lnSpc>
            </a:pPr>
            <a:r>
              <a:rPr lang="en-US" b="1"/>
              <a:t>GREATER THAN</a:t>
            </a:r>
            <a:endParaRPr lang="en-US"/>
          </a:p>
          <a:p>
            <a:pPr>
              <a:lnSpc>
                <a:spcPct val="117999"/>
              </a:lnSpc>
              <a:buSzPts val="1200"/>
            </a:pPr>
            <a:endParaRPr lang="en-US">
              <a:latin typeface="Helvetica Neue"/>
              <a:ea typeface="Helvetica Neue"/>
              <a:cs typeface="Helvetica Neue"/>
              <a:sym typeface="Helvetica Neue"/>
            </a:endParaRPr>
          </a:p>
          <a:p>
            <a:pPr>
              <a:lnSpc>
                <a:spcPct val="117999"/>
              </a:lnSpc>
              <a:buSzPts val="1200"/>
            </a:pPr>
            <a:r>
              <a:rPr lang="en-US">
                <a:latin typeface="Helvetica Neue"/>
                <a:ea typeface="Helvetica Neue"/>
                <a:cs typeface="Helvetica Neue"/>
                <a:sym typeface="Helvetica Neue"/>
              </a:rPr>
              <a:t>Jessica: </a:t>
            </a:r>
            <a:endParaRPr lang="en-US">
              <a:latin typeface="Helvetica Neue"/>
              <a:ea typeface="Helvetica Neue"/>
              <a:cs typeface="Helvetica Neue"/>
            </a:endParaRPr>
          </a:p>
          <a:p>
            <a:pPr>
              <a:lnSpc>
                <a:spcPct val="117999"/>
              </a:lnSpc>
              <a:buClr>
                <a:schemeClr val="dk1"/>
              </a:buClr>
              <a:buSzPts val="1200"/>
            </a:pPr>
            <a:r>
              <a:rPr lang="en-US">
                <a:latin typeface="Helvetica Neue"/>
                <a:ea typeface="Helvetica Neue"/>
                <a:cs typeface="Helvetica Neue"/>
                <a:sym typeface="Helvetica Neue"/>
              </a:rPr>
              <a:t>At the heart, our organization is an education nonprofit deeply rooted with community and committed to transform public education for underrepresented and historically excluded students by providing them with individualized holistic supports from pre-K through high school and beyond to ensure they can overcome systemic barriers to thrive in school, college, and career.</a:t>
            </a:r>
            <a:endParaRPr>
              <a:latin typeface="Helvetica Neue"/>
              <a:ea typeface="Helvetica Neue"/>
              <a:cs typeface="Helvetica Neue"/>
              <a:sym typeface="Helvetica Neue"/>
            </a:endParaRPr>
          </a:p>
          <a:p>
            <a:pPr>
              <a:lnSpc>
                <a:spcPct val="117999"/>
              </a:lnSpc>
              <a:buClr>
                <a:schemeClr val="dk1"/>
              </a:buClr>
              <a:buSzPts val="1200"/>
            </a:pPr>
            <a:endParaRPr>
              <a:latin typeface="Helvetica Neue"/>
              <a:ea typeface="Helvetica Neue"/>
              <a:cs typeface="Helvetica Neue"/>
              <a:sym typeface="Helvetica Neue"/>
            </a:endParaRPr>
          </a:p>
        </p:txBody>
      </p:sp>
    </p:spTree>
    <p:extLst>
      <p:ext uri="{BB962C8B-B14F-4D97-AF65-F5344CB8AC3E}">
        <p14:creationId xmlns:p14="http://schemas.microsoft.com/office/powerpoint/2010/main" val="2606438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GREATER THAN</a:t>
            </a:r>
            <a:endParaRPr lang="en-US"/>
          </a:p>
        </p:txBody>
      </p:sp>
      <p:sp>
        <p:nvSpPr>
          <p:cNvPr id="4" name="Slide Number Placeholder 3"/>
          <p:cNvSpPr>
            <a:spLocks noGrp="1"/>
          </p:cNvSpPr>
          <p:nvPr>
            <p:ph type="sldNum" sz="quarter" idx="5"/>
          </p:nvPr>
        </p:nvSpPr>
        <p:spPr/>
        <p:txBody>
          <a:bodyPr/>
          <a:lstStyle/>
          <a:p>
            <a:fld id="{556FA012-CFF5-5D40-A2B9-6B3A10E33573}" type="slidenum">
              <a:rPr lang="en-US" smtClean="0"/>
              <a:pPr/>
              <a:t>11</a:t>
            </a:fld>
            <a:endParaRPr lang="en-US"/>
          </a:p>
        </p:txBody>
      </p:sp>
    </p:spTree>
    <p:extLst>
      <p:ext uri="{BB962C8B-B14F-4D97-AF65-F5344CB8AC3E}">
        <p14:creationId xmlns:p14="http://schemas.microsoft.com/office/powerpoint/2010/main" val="2657278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GREATER THAN</a:t>
            </a:r>
            <a:endParaRPr lang="en-US"/>
          </a:p>
        </p:txBody>
      </p:sp>
      <p:sp>
        <p:nvSpPr>
          <p:cNvPr id="4" name="Slide Number Placeholder 3"/>
          <p:cNvSpPr>
            <a:spLocks noGrp="1"/>
          </p:cNvSpPr>
          <p:nvPr>
            <p:ph type="sldNum" sz="quarter" idx="5"/>
          </p:nvPr>
        </p:nvSpPr>
        <p:spPr/>
        <p:txBody>
          <a:bodyPr/>
          <a:lstStyle/>
          <a:p>
            <a:fld id="{556FA012-CFF5-5D40-A2B9-6B3A10E33573}" type="slidenum">
              <a:rPr lang="en-US" smtClean="0"/>
              <a:pPr/>
              <a:t>12</a:t>
            </a:fld>
            <a:endParaRPr lang="en-US"/>
          </a:p>
        </p:txBody>
      </p:sp>
    </p:spTree>
    <p:extLst>
      <p:ext uri="{BB962C8B-B14F-4D97-AF65-F5344CB8AC3E}">
        <p14:creationId xmlns:p14="http://schemas.microsoft.com/office/powerpoint/2010/main" val="1536277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9bef57d168_2_119:notes"/>
          <p:cNvSpPr txBox="1">
            <a:spLocks noGrp="1"/>
          </p:cNvSpPr>
          <p:nvPr>
            <p:ph type="body" idx="1"/>
          </p:nvPr>
        </p:nvSpPr>
        <p:spPr>
          <a:xfrm>
            <a:off x="934720" y="4415790"/>
            <a:ext cx="5140960" cy="4183380"/>
          </a:xfrm>
          <a:prstGeom prst="rect">
            <a:avLst/>
          </a:prstGeom>
        </p:spPr>
        <p:txBody>
          <a:bodyPr spcFirstLastPara="1" wrap="square" lIns="93162" tIns="46568" rIns="93162" bIns="46568" anchor="t" anchorCtr="0">
            <a:noAutofit/>
          </a:bodyPr>
          <a:lstStyle/>
          <a:p>
            <a:pPr>
              <a:lnSpc>
                <a:spcPct val="114240"/>
              </a:lnSpc>
              <a:spcBef>
                <a:spcPts val="1427"/>
              </a:spcBef>
            </a:pPr>
            <a:r>
              <a:rPr lang="en-US" b="1">
                <a:solidFill>
                  <a:srgbClr val="000000"/>
                </a:solidFill>
                <a:highlight>
                  <a:srgbClr val="FFFFFF"/>
                </a:highlight>
              </a:rPr>
              <a:t>GREATER THAN</a:t>
            </a:r>
            <a:endParaRPr lang="en-US"/>
          </a:p>
          <a:p>
            <a:pPr>
              <a:lnSpc>
                <a:spcPct val="114240"/>
              </a:lnSpc>
              <a:spcBef>
                <a:spcPts val="1427"/>
              </a:spcBef>
              <a:buSzPts val="1100"/>
            </a:pPr>
            <a:endParaRPr lang="en-US" sz="1300" b="1">
              <a:solidFill>
                <a:srgbClr val="0E3151"/>
              </a:solidFill>
              <a:highlight>
                <a:srgbClr val="FFFFFF"/>
              </a:highlight>
              <a:latin typeface="Poppins"/>
              <a:ea typeface="Poppins"/>
              <a:cs typeface="Poppins"/>
              <a:sym typeface="Poppins"/>
            </a:endParaRPr>
          </a:p>
          <a:p>
            <a:pPr>
              <a:lnSpc>
                <a:spcPct val="114240"/>
              </a:lnSpc>
              <a:spcBef>
                <a:spcPts val="1427"/>
              </a:spcBef>
              <a:buSzPts val="1100"/>
            </a:pPr>
            <a:r>
              <a:rPr lang="en-US" sz="1300" b="1">
                <a:solidFill>
                  <a:srgbClr val="0E3151"/>
                </a:solidFill>
                <a:highlight>
                  <a:srgbClr val="FFFFFF"/>
                </a:highlight>
                <a:latin typeface="Poppins"/>
                <a:ea typeface="Poppins"/>
                <a:cs typeface="Poppins"/>
                <a:sym typeface="Poppins"/>
              </a:rPr>
              <a:t>Individualized Advocacy Model</a:t>
            </a:r>
            <a:endParaRPr lang="en-US" sz="1300" b="1">
              <a:solidFill>
                <a:srgbClr val="0E3151"/>
              </a:solidFill>
              <a:highlight>
                <a:srgbClr val="FFFFFF"/>
              </a:highlight>
              <a:latin typeface="Poppins"/>
              <a:ea typeface="Poppins"/>
              <a:cs typeface="Poppins"/>
            </a:endParaRPr>
          </a:p>
          <a:p>
            <a:pPr>
              <a:lnSpc>
                <a:spcPct val="115000"/>
              </a:lnSpc>
              <a:spcBef>
                <a:spcPts val="1223"/>
              </a:spcBef>
              <a:buClr>
                <a:schemeClr val="dk1"/>
              </a:buClr>
              <a:buSzPts val="1100"/>
            </a:pPr>
            <a:r>
              <a:rPr lang="en-US" sz="1300">
                <a:solidFill>
                  <a:srgbClr val="0E3151"/>
                </a:solidFill>
                <a:highlight>
                  <a:srgbClr val="FFFFFF"/>
                </a:highlight>
                <a:latin typeface="Arial"/>
                <a:ea typeface="Arial"/>
                <a:cs typeface="Arial"/>
                <a:sym typeface="Arial"/>
              </a:rPr>
              <a:t>When students transition to </a:t>
            </a:r>
            <a:r>
              <a:rPr lang="en-US" sz="1300" u="sng">
                <a:solidFill>
                  <a:srgbClr val="0E3151"/>
                </a:solidFill>
                <a:highlight>
                  <a:srgbClr val="FFFFFF"/>
                </a:highlight>
                <a:latin typeface="Arial"/>
                <a:ea typeface="Arial"/>
                <a:cs typeface="Arial"/>
                <a:sym typeface="Arial"/>
              </a:rPr>
              <a:t>middle and high school</a:t>
            </a:r>
            <a:r>
              <a:rPr lang="en-US" sz="1300">
                <a:solidFill>
                  <a:srgbClr val="0E3151"/>
                </a:solidFill>
                <a:highlight>
                  <a:srgbClr val="FFFFFF"/>
                </a:highlight>
                <a:latin typeface="Arial"/>
                <a:ea typeface="Arial"/>
                <a:cs typeface="Arial"/>
                <a:sym typeface="Arial"/>
              </a:rPr>
              <a:t>, we support them with an individualized advocacy model. Historically, our approach allowed students to “opt-in” to our programs but over at the RSD middle &amp; high schools, we are moving towards a tiered system of intervention. This system focuses more on individual student support than on school systems and partnerships. Our programming builds on the many strengths of Greater Than students.</a:t>
            </a:r>
          </a:p>
          <a:p>
            <a:pPr>
              <a:lnSpc>
                <a:spcPct val="115000"/>
              </a:lnSpc>
              <a:spcBef>
                <a:spcPts val="1223"/>
              </a:spcBef>
              <a:buClr>
                <a:schemeClr val="dk1"/>
              </a:buClr>
              <a:buSzPts val="1100"/>
            </a:pPr>
            <a:endParaRPr lang="en-US" sz="1300">
              <a:solidFill>
                <a:srgbClr val="0E3151"/>
              </a:solidFill>
              <a:highlight>
                <a:srgbClr val="FFFFFF"/>
              </a:highlight>
              <a:latin typeface="Arial"/>
              <a:ea typeface="Arial"/>
              <a:cs typeface="Arial"/>
              <a:sym typeface="Arial"/>
            </a:endParaRPr>
          </a:p>
          <a:p>
            <a:pPr marL="0" marR="0" lvl="0" indent="0" algn="l" defTabSz="914400" rtl="0" eaLnBrk="1" fontAlgn="auto" latinLnBrk="0" hangingPunct="1">
              <a:lnSpc>
                <a:spcPct val="115000"/>
              </a:lnSpc>
              <a:spcBef>
                <a:spcPts val="1223"/>
              </a:spcBef>
              <a:spcAft>
                <a:spcPts val="0"/>
              </a:spcAft>
              <a:buClr>
                <a:schemeClr val="dk1"/>
              </a:buClr>
              <a:buSzPts val="1100"/>
              <a:buFontTx/>
              <a:buNone/>
              <a:tabLst/>
              <a:defRPr/>
            </a:pPr>
            <a:r>
              <a:rPr lang="en-US" sz="1400">
                <a:solidFill>
                  <a:schemeClr val="dk1"/>
                </a:solidFill>
                <a:highlight>
                  <a:srgbClr val="FFFFFF"/>
                </a:highlight>
                <a:latin typeface="Poppins Medium" panose="00000600000000000000" pitchFamily="2" charset="0"/>
                <a:ea typeface="Poppins"/>
                <a:cs typeface="Poppins Medium" panose="00000600000000000000" pitchFamily="2" charset="0"/>
                <a:sym typeface="Poppins"/>
              </a:rPr>
              <a:t>(from old slide): We provide support to students, families, teachers, and stakeholders at the elementary school level. This includes coordinating partners to serve in alignment with their expertise, convening parent stakeholders to listen to and learn from them, facilitating a culture of college and career, and some direct service programming when needs can’t be met directly by partners.</a:t>
            </a:r>
          </a:p>
          <a:p>
            <a:pPr>
              <a:lnSpc>
                <a:spcPct val="115000"/>
              </a:lnSpc>
              <a:spcBef>
                <a:spcPts val="1223"/>
              </a:spcBef>
              <a:buClr>
                <a:schemeClr val="dk1"/>
              </a:buClr>
              <a:buSzPts val="1100"/>
            </a:pPr>
            <a:r>
              <a:rPr lang="en-US" sz="1300">
                <a:solidFill>
                  <a:srgbClr val="0E3151"/>
                </a:solidFill>
                <a:highlight>
                  <a:srgbClr val="FFFFFF"/>
                </a:highlight>
                <a:latin typeface="Arial"/>
                <a:ea typeface="Arial"/>
                <a:cs typeface="Arial"/>
                <a:sym typeface="Arial"/>
              </a:rPr>
              <a:t> </a:t>
            </a:r>
            <a:endParaRPr sz="1300">
              <a:solidFill>
                <a:srgbClr val="0E3151"/>
              </a:solidFill>
              <a:highlight>
                <a:srgbClr val="FFFFFF"/>
              </a:highlight>
              <a:latin typeface="Arial"/>
              <a:ea typeface="Arial"/>
              <a:cs typeface="Arial"/>
              <a:sym typeface="Arial"/>
            </a:endParaRPr>
          </a:p>
          <a:p>
            <a:endParaRPr/>
          </a:p>
        </p:txBody>
      </p:sp>
      <p:sp>
        <p:nvSpPr>
          <p:cNvPr id="157" name="Google Shape;157;g39bef57d168_2_11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GREATER THAN</a:t>
            </a:r>
            <a:endParaRPr lang="en-US" b="1">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14</a:t>
            </a:fld>
            <a:endParaRPr lang="en-US"/>
          </a:p>
        </p:txBody>
      </p:sp>
    </p:spTree>
    <p:extLst>
      <p:ext uri="{BB962C8B-B14F-4D97-AF65-F5344CB8AC3E}">
        <p14:creationId xmlns:p14="http://schemas.microsoft.com/office/powerpoint/2010/main" val="829691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FRANCES</a:t>
            </a:r>
            <a:endParaRPr lang="en-US" b="1">
              <a:ea typeface="Calibri"/>
            </a:endParaRPr>
          </a:p>
          <a:p>
            <a:endParaRPr lang="en-US">
              <a:ea typeface="Calibri"/>
            </a:endParaRPr>
          </a:p>
          <a:p>
            <a:r>
              <a:rPr lang="en-US" b="1">
                <a:latin typeface="Calibri"/>
                <a:ea typeface="Calibri"/>
                <a:cs typeface="Calibri"/>
              </a:rPr>
              <a:t>SAY: </a:t>
            </a:r>
            <a:r>
              <a:rPr lang="en-US">
                <a:latin typeface="Calibri"/>
                <a:ea typeface="Calibri"/>
                <a:cs typeface="Calibri"/>
              </a:rPr>
              <a:t>Thank you to our partners at Greater Than and these students for such amazing work.</a:t>
            </a:r>
          </a:p>
          <a:p>
            <a:endParaRPr lang="en-US">
              <a:ea typeface="Calibri"/>
            </a:endParaRPr>
          </a:p>
          <a:p>
            <a:r>
              <a:rPr lang="en-US" b="1">
                <a:latin typeface="Calibri"/>
                <a:ea typeface="Calibri"/>
                <a:cs typeface="Calibri"/>
              </a:rPr>
              <a:t>SAY: </a:t>
            </a:r>
            <a:r>
              <a:rPr lang="en-US">
                <a:latin typeface="Calibri"/>
                <a:ea typeface="Calibri"/>
                <a:cs typeface="Calibri"/>
              </a:rPr>
              <a:t>Next we'd like to invite </a:t>
            </a:r>
            <a:r>
              <a:rPr lang="en-US">
                <a:highlight>
                  <a:srgbClr val="FFFF00"/>
                </a:highlight>
                <a:latin typeface="Calibri"/>
                <a:ea typeface="Calibri"/>
                <a:cs typeface="Calibri"/>
              </a:rPr>
              <a:t>[Chris]</a:t>
            </a:r>
            <a:r>
              <a:rPr lang="en-US">
                <a:latin typeface="Calibri"/>
                <a:ea typeface="Calibri"/>
                <a:cs typeface="Calibri"/>
              </a:rPr>
              <a:t> who is joining us online to share about the work and upcoming events with the Oregon Air Show Charitable Foundation. </a:t>
            </a:r>
            <a:endParaRPr lang="en-US">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15</a:t>
            </a:fld>
            <a:endParaRPr lang="en-US"/>
          </a:p>
        </p:txBody>
      </p:sp>
    </p:spTree>
    <p:extLst>
      <p:ext uri="{BB962C8B-B14F-4D97-AF65-F5344CB8AC3E}">
        <p14:creationId xmlns:p14="http://schemas.microsoft.com/office/powerpoint/2010/main" val="1243423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1728-C2CE-F581-F674-5423894F1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03E2F-566B-3C00-834A-605C435272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78EFEB-07FE-7DDF-9371-3847AE085CC3}"/>
              </a:ext>
            </a:extLst>
          </p:cNvPr>
          <p:cNvSpPr>
            <a:spLocks noGrp="1"/>
          </p:cNvSpPr>
          <p:nvPr>
            <p:ph type="body" idx="1"/>
          </p:nvPr>
        </p:nvSpPr>
        <p:spPr/>
        <p:txBody>
          <a:bodyPr/>
          <a:lstStyle/>
          <a:p>
            <a:r>
              <a:rPr lang="en-US" b="1">
                <a:latin typeface="Calibri"/>
                <a:ea typeface="Calibri"/>
                <a:cs typeface="Calibri"/>
              </a:rPr>
              <a:t>OACF</a:t>
            </a:r>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974ECA56-89E8-FEF3-A3E7-320DA3824FF0}"/>
              </a:ext>
            </a:extLst>
          </p:cNvPr>
          <p:cNvSpPr>
            <a:spLocks noGrp="1"/>
          </p:cNvSpPr>
          <p:nvPr>
            <p:ph type="sldNum" sz="quarter" idx="5"/>
          </p:nvPr>
        </p:nvSpPr>
        <p:spPr/>
        <p:txBody>
          <a:bodyPr/>
          <a:lstStyle/>
          <a:p>
            <a:fld id="{556FA012-CFF5-5D40-A2B9-6B3A10E33573}" type="slidenum">
              <a:rPr lang="en-US" smtClean="0"/>
              <a:pPr/>
              <a:t>16</a:t>
            </a:fld>
            <a:endParaRPr lang="en-US"/>
          </a:p>
        </p:txBody>
      </p:sp>
    </p:spTree>
    <p:extLst>
      <p:ext uri="{BB962C8B-B14F-4D97-AF65-F5344CB8AC3E}">
        <p14:creationId xmlns:p14="http://schemas.microsoft.com/office/powerpoint/2010/main" val="1657704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OACF</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17</a:t>
            </a:fld>
            <a:endParaRPr lang="en-US"/>
          </a:p>
        </p:txBody>
      </p:sp>
    </p:spTree>
    <p:extLst>
      <p:ext uri="{BB962C8B-B14F-4D97-AF65-F5344CB8AC3E}">
        <p14:creationId xmlns:p14="http://schemas.microsoft.com/office/powerpoint/2010/main" val="2804551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BEB40-97BB-A4B4-9249-2CCBEEDC3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241F2-C1F9-33EB-A64B-A4AFDF3E04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88771F-C8BD-793D-431C-94D644FA1185}"/>
              </a:ext>
            </a:extLst>
          </p:cNvPr>
          <p:cNvSpPr>
            <a:spLocks noGrp="1"/>
          </p:cNvSpPr>
          <p:nvPr>
            <p:ph type="body" idx="1"/>
          </p:nvPr>
        </p:nvSpPr>
        <p:spPr/>
        <p:txBody>
          <a:bodyPr/>
          <a:lstStyle/>
          <a:p>
            <a:r>
              <a:rPr lang="en-US" b="1">
                <a:latin typeface="Calibri"/>
                <a:ea typeface="Calibri"/>
                <a:cs typeface="Calibri"/>
              </a:rPr>
              <a:t>OACF</a:t>
            </a:r>
            <a:endParaRPr lang="en-US" b="1"/>
          </a:p>
        </p:txBody>
      </p:sp>
      <p:sp>
        <p:nvSpPr>
          <p:cNvPr id="4" name="Slide Number Placeholder 3">
            <a:extLst>
              <a:ext uri="{FF2B5EF4-FFF2-40B4-BE49-F238E27FC236}">
                <a16:creationId xmlns:a16="http://schemas.microsoft.com/office/drawing/2014/main" id="{BBD3F203-4889-AA2E-72FE-22F09AA7396B}"/>
              </a:ext>
            </a:extLst>
          </p:cNvPr>
          <p:cNvSpPr>
            <a:spLocks noGrp="1"/>
          </p:cNvSpPr>
          <p:nvPr>
            <p:ph type="sldNum" sz="quarter" idx="5"/>
          </p:nvPr>
        </p:nvSpPr>
        <p:spPr/>
        <p:txBody>
          <a:bodyPr/>
          <a:lstStyle/>
          <a:p>
            <a:fld id="{556FA012-CFF5-5D40-A2B9-6B3A10E33573}" type="slidenum">
              <a:rPr lang="en-US" smtClean="0"/>
              <a:pPr/>
              <a:t>18</a:t>
            </a:fld>
            <a:endParaRPr lang="en-US"/>
          </a:p>
        </p:txBody>
      </p:sp>
    </p:spTree>
    <p:extLst>
      <p:ext uri="{BB962C8B-B14F-4D97-AF65-F5344CB8AC3E}">
        <p14:creationId xmlns:p14="http://schemas.microsoft.com/office/powerpoint/2010/main" val="3869639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a:t>FRANCES</a:t>
            </a:r>
          </a:p>
          <a:p>
            <a:endParaRPr lang="en-US" b="1">
              <a:ea typeface="Calibri"/>
            </a:endParaRPr>
          </a:p>
          <a:p>
            <a:r>
              <a:rPr lang="en-US" b="1">
                <a:latin typeface="Calibri"/>
                <a:ea typeface="Calibri"/>
                <a:cs typeface="Calibri"/>
              </a:rPr>
              <a:t>SAY: </a:t>
            </a:r>
            <a:r>
              <a:rPr lang="en-US">
                <a:latin typeface="Calibri"/>
                <a:ea typeface="Calibri"/>
                <a:cs typeface="Calibri"/>
              </a:rPr>
              <a:t>We would like to thank both of our community partners for their time and contributions.</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We will now begin the public comment portion of tonight's meeting.</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We will start with online speakers.</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When your name is called, please unmute yourself and speak.</a:t>
            </a:r>
          </a:p>
          <a:p>
            <a:endParaRPr lang="en-US">
              <a:latin typeface="Calibri"/>
              <a:ea typeface="Calibri"/>
              <a:cs typeface="Calibri"/>
            </a:endParaRPr>
          </a:p>
          <a:p>
            <a:pPr lvl="1"/>
            <a:r>
              <a:rPr lang="en-US">
                <a:latin typeface="Calibri"/>
                <a:ea typeface="Calibri"/>
                <a:cs typeface="Calibri"/>
              </a:rPr>
              <a:t>[Read cards with speaker's names]</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Next, we will invite in-person speakers.</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When your name is called, please come to the podium.</a:t>
            </a:r>
            <a:endParaRPr lang="en-US"/>
          </a:p>
          <a:p>
            <a:endParaRPr lang="en-US">
              <a:latin typeface="Calibri"/>
              <a:ea typeface="Calibri"/>
              <a:cs typeface="Calibri"/>
            </a:endParaRPr>
          </a:p>
          <a:p>
            <a:pPr lvl="1"/>
            <a:r>
              <a:rPr lang="en-US"/>
              <a:t>[Read cards with speaker's names]</a:t>
            </a:r>
            <a:endParaRPr lang="en-US">
              <a:ea typeface="Calibri" panose="020F0502020204030204" pitchFamily="34" charset="0"/>
            </a:endParaRP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Thank you all for your comments.</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Next slide.</a:t>
            </a:r>
          </a:p>
          <a:p>
            <a:endParaRPr lang="en-US" b="1">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19</a:t>
            </a:fld>
            <a:endParaRPr lang="en-US"/>
          </a:p>
        </p:txBody>
      </p:sp>
    </p:spTree>
    <p:extLst>
      <p:ext uri="{BB962C8B-B14F-4D97-AF65-F5344CB8AC3E}">
        <p14:creationId xmlns:p14="http://schemas.microsoft.com/office/powerpoint/2010/main" val="19902915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FRANCES</a:t>
            </a:r>
          </a:p>
          <a:p>
            <a:endParaRPr lang="en-US">
              <a:ea typeface="Calibri"/>
            </a:endParaRPr>
          </a:p>
          <a:p>
            <a:r>
              <a:rPr lang="en-US" b="1">
                <a:latin typeface="Calibri"/>
                <a:ea typeface="Calibri"/>
                <a:cs typeface="Calibri"/>
              </a:rPr>
              <a:t>SAY: </a:t>
            </a:r>
            <a:r>
              <a:rPr lang="en-US">
                <a:latin typeface="Calibri"/>
                <a:ea typeface="Calibri"/>
                <a:cs typeface="Calibri"/>
              </a:rPr>
              <a:t>We will now hear from Port staff about Hillsboro Airport updates.</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Please welcome Sean Loughran, Director of Planning and Development.</a:t>
            </a:r>
          </a:p>
          <a:p>
            <a:endParaRPr lang="en-US">
              <a:latin typeface="Calibri"/>
              <a:ea typeface="Calibri"/>
              <a:cs typeface="Calibri"/>
            </a:endParaRPr>
          </a:p>
          <a:p>
            <a:endParaRPr lang="en-US" b="1">
              <a:latin typeface="Calibri"/>
              <a:ea typeface="Calibri"/>
              <a:cs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20</a:t>
            </a:fld>
            <a:endParaRPr lang="en-US"/>
          </a:p>
        </p:txBody>
      </p:sp>
    </p:spTree>
    <p:extLst>
      <p:ext uri="{BB962C8B-B14F-4D97-AF65-F5344CB8AC3E}">
        <p14:creationId xmlns:p14="http://schemas.microsoft.com/office/powerpoint/2010/main" val="26144016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SEAN</a:t>
            </a:r>
            <a:endParaRPr lang="en-US">
              <a:solidFill>
                <a:srgbClr val="444444"/>
              </a:solidFill>
            </a:endParaRPr>
          </a:p>
          <a:p>
            <a:endParaRPr lang="en-US">
              <a:solidFill>
                <a:srgbClr val="444444"/>
              </a:solidFill>
            </a:endParaRPr>
          </a:p>
          <a:p>
            <a:r>
              <a:rPr lang="en-US" b="1">
                <a:latin typeface="Calibri"/>
                <a:ea typeface="Calibri"/>
                <a:cs typeface="Calibri"/>
              </a:rPr>
              <a:t>SAY: </a:t>
            </a:r>
            <a:r>
              <a:rPr lang="en-US">
                <a:latin typeface="Calibri"/>
                <a:ea typeface="Calibri"/>
                <a:cs typeface="Calibri"/>
              </a:rPr>
              <a:t>[Introduction]</a:t>
            </a:r>
            <a:endParaRPr lang="en-US">
              <a:solidFill>
                <a:srgbClr val="444444"/>
              </a:solidFill>
              <a:latin typeface="Calibri"/>
              <a:ea typeface="Calibri"/>
              <a:cs typeface="Calibri"/>
            </a:endParaRPr>
          </a:p>
          <a:p>
            <a:endParaRPr lang="en-US">
              <a:solidFill>
                <a:srgbClr val="444444"/>
              </a:solidFill>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21</a:t>
            </a:fld>
            <a:endParaRPr lang="en-US"/>
          </a:p>
        </p:txBody>
      </p:sp>
    </p:spTree>
    <p:extLst>
      <p:ext uri="{BB962C8B-B14F-4D97-AF65-F5344CB8AC3E}">
        <p14:creationId xmlns:p14="http://schemas.microsoft.com/office/powerpoint/2010/main" val="3561712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a:latin typeface="+mn-lt"/>
                <a:ea typeface="Calibri"/>
                <a:cs typeface="Calibri"/>
              </a:rPr>
              <a:t>SEAN</a:t>
            </a:r>
            <a:endParaRPr lang="en-US" b="1">
              <a:latin typeface="+mn-lt"/>
              <a:cs typeface="+mn-cs"/>
            </a:endParaRPr>
          </a:p>
          <a:p>
            <a:endParaRPr lang="en-US" b="1">
              <a:latin typeface="+mn-lt"/>
              <a:cs typeface="+mn-cs"/>
            </a:endParaRPr>
          </a:p>
          <a:p>
            <a:r>
              <a:rPr lang="en-US" b="1">
                <a:latin typeface="+mn-lt"/>
                <a:cs typeface="+mn-cs"/>
              </a:rPr>
              <a:t>SAY: </a:t>
            </a:r>
            <a:r>
              <a:rPr lang="en-US">
                <a:latin typeface="+mn-lt"/>
                <a:cs typeface="+mn-cs"/>
              </a:rPr>
              <a:t>This gives you an idea of our property footprint in the Portland Metro area.</a:t>
            </a:r>
            <a:endParaRPr lang="en-US" b="1">
              <a:latin typeface="+mn-lt"/>
              <a:ea typeface="Calibri"/>
              <a:cs typeface="Calibri"/>
            </a:endParaRPr>
          </a:p>
          <a:p>
            <a:pPr algn="l" rtl="0" fontAlgn="base">
              <a:buFont typeface="Arial" panose="020B0604020202020204" pitchFamily="34" charset="0"/>
              <a:buNone/>
            </a:pPr>
            <a:endParaRPr lang="en-US" b="1">
              <a:latin typeface="+mn-lt"/>
              <a:cs typeface="+mn-cs"/>
            </a:endParaRPr>
          </a:p>
          <a:p>
            <a:pPr algn="l" rtl="0" fontAlgn="base">
              <a:buFont typeface="Arial" panose="020B0604020202020204" pitchFamily="34" charset="0"/>
              <a:buNone/>
            </a:pPr>
            <a:r>
              <a:rPr lang="en-US" b="1">
                <a:latin typeface="+mn-lt"/>
                <a:cs typeface="+mn-cs"/>
              </a:rPr>
              <a:t>SAY: </a:t>
            </a:r>
            <a:r>
              <a:rPr lang="en-US">
                <a:solidFill>
                  <a:srgbClr val="000000"/>
                </a:solidFill>
                <a:latin typeface="+mn-lt"/>
                <a:cs typeface="+mn-cs"/>
              </a:rPr>
              <a:t>Using our resources, our expertise across industries, and our connections and influence, we:​</a:t>
            </a:r>
            <a:endParaRPr lang="en-US">
              <a:solidFill>
                <a:srgbClr val="444444"/>
              </a:solidFill>
              <a:latin typeface="+mn-lt"/>
              <a:cs typeface="+mn-cs"/>
            </a:endParaRPr>
          </a:p>
          <a:p>
            <a:pPr algn="l" rtl="0" fontAlgn="base">
              <a:buFont typeface="Arial" panose="020B0604020202020204" pitchFamily="34" charset="0"/>
              <a:buChar char="•"/>
            </a:pPr>
            <a:r>
              <a:rPr lang="en-US">
                <a:solidFill>
                  <a:srgbClr val="000000"/>
                </a:solidFill>
                <a:latin typeface="+mn-lt"/>
                <a:cs typeface="+mn-cs"/>
              </a:rPr>
              <a:t>create thousands of jobs​</a:t>
            </a:r>
            <a:endParaRPr lang="en-US">
              <a:solidFill>
                <a:srgbClr val="444444"/>
              </a:solidFill>
              <a:latin typeface="+mn-lt"/>
              <a:cs typeface="+mn-cs"/>
            </a:endParaRPr>
          </a:p>
          <a:p>
            <a:pPr algn="l" rtl="0" fontAlgn="base">
              <a:buFont typeface="Arial" panose="020B0604020202020204" pitchFamily="34" charset="0"/>
              <a:buChar char="•"/>
            </a:pPr>
            <a:r>
              <a:rPr lang="en-US">
                <a:solidFill>
                  <a:srgbClr val="000000"/>
                </a:solidFill>
                <a:latin typeface="+mn-lt"/>
                <a:cs typeface="+mn-cs"/>
              </a:rPr>
              <a:t>help local businesses of all sizes grow​</a:t>
            </a:r>
            <a:endParaRPr lang="en-US">
              <a:solidFill>
                <a:srgbClr val="444444"/>
              </a:solidFill>
              <a:latin typeface="+mn-lt"/>
              <a:cs typeface="+mn-cs"/>
            </a:endParaRPr>
          </a:p>
          <a:p>
            <a:pPr algn="l" rtl="0" fontAlgn="base">
              <a:buFont typeface="Arial" panose="020B0604020202020204" pitchFamily="34" charset="0"/>
              <a:buChar char="•"/>
            </a:pPr>
            <a:r>
              <a:rPr lang="en-US">
                <a:solidFill>
                  <a:srgbClr val="000000"/>
                </a:solidFill>
                <a:latin typeface="+mn-lt"/>
                <a:cs typeface="+mn-cs"/>
              </a:rPr>
              <a:t>and help attract more quality employers to the state​</a:t>
            </a:r>
          </a:p>
        </p:txBody>
      </p:sp>
      <p:sp>
        <p:nvSpPr>
          <p:cNvPr id="4" name="Slide Number Placeholder 3"/>
          <p:cNvSpPr>
            <a:spLocks noGrp="1"/>
          </p:cNvSpPr>
          <p:nvPr>
            <p:ph type="sldNum" sz="quarter" idx="5"/>
          </p:nvPr>
        </p:nvSpPr>
        <p:spPr/>
        <p:txBody>
          <a:bodyPr/>
          <a:lstStyle/>
          <a:p>
            <a:fld id="{556FA012-CFF5-5D40-A2B9-6B3A10E33573}" type="slidenum">
              <a:rPr lang="en-US" smtClean="0"/>
              <a:pPr/>
              <a:t>22</a:t>
            </a:fld>
            <a:endParaRPr lang="en-US"/>
          </a:p>
        </p:txBody>
      </p:sp>
    </p:spTree>
    <p:extLst>
      <p:ext uri="{BB962C8B-B14F-4D97-AF65-F5344CB8AC3E}">
        <p14:creationId xmlns:p14="http://schemas.microsoft.com/office/powerpoint/2010/main" val="1023078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SEAN</a:t>
            </a:r>
            <a:endParaRPr lang="en-US" b="1">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23</a:t>
            </a:fld>
            <a:endParaRPr lang="en-US"/>
          </a:p>
        </p:txBody>
      </p:sp>
    </p:spTree>
    <p:extLst>
      <p:ext uri="{BB962C8B-B14F-4D97-AF65-F5344CB8AC3E}">
        <p14:creationId xmlns:p14="http://schemas.microsoft.com/office/powerpoint/2010/main" val="7347660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7A89D-83A5-BE0E-D731-4515F5E4C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E93EC-D010-0C2F-0361-0E21B31C4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F3B64D-6F67-5381-1D3D-E611410F310D}"/>
              </a:ext>
            </a:extLst>
          </p:cNvPr>
          <p:cNvSpPr>
            <a:spLocks noGrp="1"/>
          </p:cNvSpPr>
          <p:nvPr>
            <p:ph type="body" idx="1"/>
          </p:nvPr>
        </p:nvSpPr>
        <p:spPr/>
        <p:txBody>
          <a:bodyPr/>
          <a:lstStyle/>
          <a:p>
            <a:r>
              <a:rPr lang="en-US" b="1">
                <a:latin typeface="Calibri"/>
                <a:ea typeface="Calibri"/>
                <a:cs typeface="Calibri"/>
              </a:rPr>
              <a:t>SEAN</a:t>
            </a:r>
          </a:p>
          <a:p>
            <a:endParaRPr lang="en-US">
              <a:latin typeface="Calibri"/>
              <a:ea typeface="Calibri"/>
              <a:cs typeface="Calibri"/>
            </a:endParaRPr>
          </a:p>
          <a:p>
            <a:r>
              <a:rPr lang="en-US">
                <a:latin typeface="Calibri"/>
                <a:ea typeface="Calibri"/>
                <a:cs typeface="Calibri"/>
              </a:rPr>
              <a:t>Mention an outcome of the 2018 master plan as well as multiple previous master plans dating to at least 1996 have the Sky Harbour parcel designated as an area for future aircraft hangar development.</a:t>
            </a:r>
            <a:endParaRPr lang="en-US"/>
          </a:p>
        </p:txBody>
      </p:sp>
      <p:sp>
        <p:nvSpPr>
          <p:cNvPr id="4" name="Slide Number Placeholder 3">
            <a:extLst>
              <a:ext uri="{FF2B5EF4-FFF2-40B4-BE49-F238E27FC236}">
                <a16:creationId xmlns:a16="http://schemas.microsoft.com/office/drawing/2014/main" id="{7E4DB89D-B1A2-3B01-B8A8-8C9BC75AB30F}"/>
              </a:ext>
            </a:extLst>
          </p:cNvPr>
          <p:cNvSpPr>
            <a:spLocks noGrp="1"/>
          </p:cNvSpPr>
          <p:nvPr>
            <p:ph type="sldNum" sz="quarter" idx="5"/>
          </p:nvPr>
        </p:nvSpPr>
        <p:spPr/>
        <p:txBody>
          <a:bodyPr/>
          <a:lstStyle/>
          <a:p>
            <a:fld id="{556FA012-CFF5-5D40-A2B9-6B3A10E33573}" type="slidenum">
              <a:rPr lang="en-US" smtClean="0"/>
              <a:pPr/>
              <a:t>24</a:t>
            </a:fld>
            <a:endParaRPr lang="en-US"/>
          </a:p>
        </p:txBody>
      </p:sp>
    </p:spTree>
    <p:extLst>
      <p:ext uri="{BB962C8B-B14F-4D97-AF65-F5344CB8AC3E}">
        <p14:creationId xmlns:p14="http://schemas.microsoft.com/office/powerpoint/2010/main" val="2104256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EDCD9-2606-7F92-99B6-E7053FFE30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753ECC-AFBE-C9FF-B349-32CC09B883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3F1491-2F6B-7F74-AAED-3EEC80811ED7}"/>
              </a:ext>
            </a:extLst>
          </p:cNvPr>
          <p:cNvSpPr>
            <a:spLocks noGrp="1"/>
          </p:cNvSpPr>
          <p:nvPr>
            <p:ph type="body" idx="1"/>
          </p:nvPr>
        </p:nvSpPr>
        <p:spPr/>
        <p:txBody>
          <a:bodyPr/>
          <a:lstStyle/>
          <a:p>
            <a:r>
              <a:rPr lang="en-US" b="1">
                <a:latin typeface="Calibri"/>
                <a:ea typeface="Calibri"/>
                <a:cs typeface="Calibri"/>
              </a:rPr>
              <a:t>SEAN</a:t>
            </a:r>
          </a:p>
          <a:p>
            <a:endParaRPr lang="en-US">
              <a:latin typeface="Calibri"/>
              <a:ea typeface="Calibri"/>
              <a:cs typeface="Calibri"/>
            </a:endParaRPr>
          </a:p>
          <a:p>
            <a:r>
              <a:rPr lang="en-US">
                <a:latin typeface="Calibri"/>
                <a:ea typeface="Calibri"/>
                <a:cs typeface="Calibri"/>
              </a:rPr>
              <a:t>This slide could be good for intro, or cut, if we have too many slides.</a:t>
            </a:r>
            <a:endParaRPr lang="en-US"/>
          </a:p>
        </p:txBody>
      </p:sp>
      <p:sp>
        <p:nvSpPr>
          <p:cNvPr id="4" name="Slide Number Placeholder 3">
            <a:extLst>
              <a:ext uri="{FF2B5EF4-FFF2-40B4-BE49-F238E27FC236}">
                <a16:creationId xmlns:a16="http://schemas.microsoft.com/office/drawing/2014/main" id="{8BF692DD-FC51-FD79-F387-FD72CDDD8416}"/>
              </a:ext>
            </a:extLst>
          </p:cNvPr>
          <p:cNvSpPr>
            <a:spLocks noGrp="1"/>
          </p:cNvSpPr>
          <p:nvPr>
            <p:ph type="sldNum" sz="quarter" idx="5"/>
          </p:nvPr>
        </p:nvSpPr>
        <p:spPr/>
        <p:txBody>
          <a:bodyPr/>
          <a:lstStyle/>
          <a:p>
            <a:fld id="{556FA012-CFF5-5D40-A2B9-6B3A10E33573}" type="slidenum">
              <a:rPr lang="en-US" smtClean="0"/>
              <a:pPr/>
              <a:t>25</a:t>
            </a:fld>
            <a:endParaRPr lang="en-US"/>
          </a:p>
        </p:txBody>
      </p:sp>
    </p:spTree>
    <p:extLst>
      <p:ext uri="{BB962C8B-B14F-4D97-AF65-F5344CB8AC3E}">
        <p14:creationId xmlns:p14="http://schemas.microsoft.com/office/powerpoint/2010/main" val="1088180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A84BF-EBED-679B-19B9-CA31B4BE2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6C5A42-A402-D7D9-9793-6CE9EE95B9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300404-4C33-18C1-1698-98B9BC89AD51}"/>
              </a:ext>
            </a:extLst>
          </p:cNvPr>
          <p:cNvSpPr>
            <a:spLocks noGrp="1"/>
          </p:cNvSpPr>
          <p:nvPr>
            <p:ph type="body" idx="1"/>
          </p:nvPr>
        </p:nvSpPr>
        <p:spPr/>
        <p:txBody>
          <a:bodyPr/>
          <a:lstStyle/>
          <a:p>
            <a:r>
              <a:rPr lang="en-US" b="1">
                <a:latin typeface="Calibri"/>
                <a:ea typeface="Calibri"/>
                <a:cs typeface="Calibri"/>
              </a:rPr>
              <a:t>SEAN</a:t>
            </a:r>
          </a:p>
          <a:p>
            <a:endParaRPr lang="en-US" b="1">
              <a:latin typeface="Calibri"/>
              <a:ea typeface="Calibri"/>
              <a:cs typeface="Calibri"/>
            </a:endParaRPr>
          </a:p>
          <a:p>
            <a:r>
              <a:rPr lang="en-US" b="1">
                <a:latin typeface="Calibri"/>
                <a:ea typeface="Calibri"/>
                <a:cs typeface="Calibri"/>
              </a:rPr>
              <a:t>Fly Friendly Program Procedures: </a:t>
            </a:r>
            <a:endParaRPr lang="en-US">
              <a:solidFill>
                <a:srgbClr val="444444"/>
              </a:solidFill>
              <a:latin typeface="Calibri"/>
              <a:ea typeface="Calibri"/>
              <a:cs typeface="Calibri"/>
            </a:endParaRPr>
          </a:p>
          <a:p>
            <a:endParaRPr lang="en-US">
              <a:solidFill>
                <a:srgbClr val="444444"/>
              </a:solidFill>
            </a:endParaRPr>
          </a:p>
          <a:p>
            <a:r>
              <a:rPr lang="en-US" b="1"/>
              <a:t>Take off Procedures-</a:t>
            </a:r>
            <a:endParaRPr lang="en-US">
              <a:solidFill>
                <a:srgbClr val="444444"/>
              </a:solidFill>
            </a:endParaRPr>
          </a:p>
          <a:p>
            <a:r>
              <a:rPr lang="en-US" b="1" err="1">
                <a:latin typeface="Calibri"/>
                <a:ea typeface="Calibri"/>
                <a:cs typeface="Calibri"/>
              </a:rPr>
              <a:t>Preffered</a:t>
            </a:r>
            <a:r>
              <a:rPr lang="en-US" b="1">
                <a:latin typeface="Calibri"/>
                <a:ea typeface="Calibri"/>
                <a:cs typeface="Calibri"/>
              </a:rPr>
              <a:t> Runway's during operation to decrease neighborhood disturbance </a:t>
            </a:r>
            <a:endParaRPr lang="en-US">
              <a:solidFill>
                <a:srgbClr val="444444"/>
              </a:solidFill>
              <a:latin typeface="Calibri"/>
              <a:ea typeface="Calibri"/>
              <a:cs typeface="Calibri"/>
            </a:endParaRPr>
          </a:p>
          <a:p>
            <a:r>
              <a:rPr lang="en-US" b="1">
                <a:latin typeface="Calibri"/>
                <a:ea typeface="Calibri"/>
                <a:cs typeface="Calibri"/>
              </a:rPr>
              <a:t>"Short field" take off that </a:t>
            </a:r>
            <a:r>
              <a:rPr lang="en-US" b="1" err="1">
                <a:latin typeface="Calibri"/>
                <a:ea typeface="Calibri"/>
                <a:cs typeface="Calibri"/>
              </a:rPr>
              <a:t>prioritzes</a:t>
            </a:r>
            <a:r>
              <a:rPr lang="en-US" b="1">
                <a:latin typeface="Calibri"/>
                <a:ea typeface="Calibri"/>
                <a:cs typeface="Calibri"/>
              </a:rPr>
              <a:t> altitude gain to minimize noise impacts over neighborhoods. </a:t>
            </a:r>
            <a:endParaRPr lang="en-US">
              <a:solidFill>
                <a:srgbClr val="444444"/>
              </a:solidFill>
              <a:latin typeface="Calibri"/>
              <a:ea typeface="Calibri"/>
              <a:cs typeface="Calibri"/>
            </a:endParaRPr>
          </a:p>
          <a:p>
            <a:endParaRPr lang="en-US">
              <a:solidFill>
                <a:srgbClr val="444444"/>
              </a:solidFill>
            </a:endParaRPr>
          </a:p>
          <a:p>
            <a:r>
              <a:rPr lang="en-US" b="1"/>
              <a:t>Traffic Pattern- </a:t>
            </a:r>
            <a:endParaRPr lang="en-US">
              <a:solidFill>
                <a:srgbClr val="444444"/>
              </a:solidFill>
            </a:endParaRPr>
          </a:p>
          <a:p>
            <a:r>
              <a:rPr lang="en-US" b="1" err="1">
                <a:latin typeface="Calibri"/>
                <a:ea typeface="Calibri"/>
                <a:cs typeface="Calibri"/>
              </a:rPr>
              <a:t>Preffered</a:t>
            </a:r>
            <a:r>
              <a:rPr lang="en-US" b="1">
                <a:latin typeface="Calibri"/>
                <a:ea typeface="Calibri"/>
                <a:cs typeface="Calibri"/>
              </a:rPr>
              <a:t> Runways for late night traffic pattern practice. </a:t>
            </a:r>
            <a:endParaRPr lang="en-US">
              <a:solidFill>
                <a:srgbClr val="444444"/>
              </a:solidFill>
              <a:latin typeface="Calibri"/>
              <a:ea typeface="Calibri"/>
              <a:cs typeface="Calibri"/>
            </a:endParaRPr>
          </a:p>
          <a:p>
            <a:r>
              <a:rPr lang="en-US" b="1" err="1">
                <a:latin typeface="Calibri"/>
                <a:ea typeface="Calibri"/>
                <a:cs typeface="Calibri"/>
              </a:rPr>
              <a:t>Preffered</a:t>
            </a:r>
            <a:r>
              <a:rPr lang="en-US" b="1">
                <a:latin typeface="Calibri"/>
                <a:ea typeface="Calibri"/>
                <a:cs typeface="Calibri"/>
              </a:rPr>
              <a:t> Traffic Patterns, Touch and go patterns that </a:t>
            </a:r>
            <a:r>
              <a:rPr lang="en-US" b="1" err="1">
                <a:latin typeface="Calibri"/>
                <a:ea typeface="Calibri"/>
                <a:cs typeface="Calibri"/>
              </a:rPr>
              <a:t>prefference</a:t>
            </a:r>
            <a:r>
              <a:rPr lang="en-US" b="1">
                <a:latin typeface="Calibri"/>
                <a:ea typeface="Calibri"/>
                <a:cs typeface="Calibri"/>
              </a:rPr>
              <a:t> industrial areas over residential</a:t>
            </a:r>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862472FE-B001-BD85-A49F-5FC28AC013A3}"/>
              </a:ext>
            </a:extLst>
          </p:cNvPr>
          <p:cNvSpPr>
            <a:spLocks noGrp="1"/>
          </p:cNvSpPr>
          <p:nvPr>
            <p:ph type="sldNum" sz="quarter" idx="5"/>
          </p:nvPr>
        </p:nvSpPr>
        <p:spPr/>
        <p:txBody>
          <a:bodyPr/>
          <a:lstStyle/>
          <a:p>
            <a:fld id="{556FA012-CFF5-5D40-A2B9-6B3A10E33573}" type="slidenum">
              <a:rPr lang="en-US" smtClean="0"/>
              <a:pPr/>
              <a:t>26</a:t>
            </a:fld>
            <a:endParaRPr lang="en-US"/>
          </a:p>
        </p:txBody>
      </p:sp>
    </p:spTree>
    <p:extLst>
      <p:ext uri="{BB962C8B-B14F-4D97-AF65-F5344CB8AC3E}">
        <p14:creationId xmlns:p14="http://schemas.microsoft.com/office/powerpoint/2010/main" val="4249868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AD206-9B6B-0CDC-D089-C0F00C0882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FA28E-0F8C-9845-AAC9-0876F13A0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E0EA33-D41E-8EB7-4266-83B42D1F5737}"/>
              </a:ext>
            </a:extLst>
          </p:cNvPr>
          <p:cNvSpPr>
            <a:spLocks noGrp="1"/>
          </p:cNvSpPr>
          <p:nvPr>
            <p:ph type="body" idx="1"/>
          </p:nvPr>
        </p:nvSpPr>
        <p:spPr/>
        <p:txBody>
          <a:bodyPr/>
          <a:lstStyle/>
          <a:p>
            <a:r>
              <a:rPr lang="en-US" b="1">
                <a:latin typeface="Calibri"/>
                <a:ea typeface="Calibri"/>
                <a:cs typeface="Calibri"/>
              </a:rPr>
              <a:t>SEAN</a:t>
            </a:r>
          </a:p>
          <a:p>
            <a:endParaRPr lang="en-US">
              <a:latin typeface="Calibri"/>
              <a:ea typeface="Calibri"/>
              <a:cs typeface="Calibri"/>
            </a:endParaRPr>
          </a:p>
          <a:p>
            <a:r>
              <a:rPr lang="en-US">
                <a:latin typeface="Calibri"/>
                <a:ea typeface="Calibri"/>
                <a:cs typeface="Calibri"/>
              </a:rPr>
              <a:t>Preferred alternative showing corporate/general aviation reserve at location of Sky Harbour development. This is less complex than the airport layout plan and clearly shows and labels non-airfield uses and locations. </a:t>
            </a:r>
          </a:p>
        </p:txBody>
      </p:sp>
      <p:sp>
        <p:nvSpPr>
          <p:cNvPr id="4" name="Slide Number Placeholder 3">
            <a:extLst>
              <a:ext uri="{FF2B5EF4-FFF2-40B4-BE49-F238E27FC236}">
                <a16:creationId xmlns:a16="http://schemas.microsoft.com/office/drawing/2014/main" id="{5F63D063-9129-CF37-A923-BB4604D5DEDB}"/>
              </a:ext>
            </a:extLst>
          </p:cNvPr>
          <p:cNvSpPr>
            <a:spLocks noGrp="1"/>
          </p:cNvSpPr>
          <p:nvPr>
            <p:ph type="sldNum" sz="quarter" idx="5"/>
          </p:nvPr>
        </p:nvSpPr>
        <p:spPr/>
        <p:txBody>
          <a:bodyPr/>
          <a:lstStyle/>
          <a:p>
            <a:fld id="{556FA012-CFF5-5D40-A2B9-6B3A10E33573}" type="slidenum">
              <a:rPr lang="en-US" smtClean="0"/>
              <a:pPr/>
              <a:t>27</a:t>
            </a:fld>
            <a:endParaRPr lang="en-US"/>
          </a:p>
        </p:txBody>
      </p:sp>
    </p:spTree>
    <p:extLst>
      <p:ext uri="{BB962C8B-B14F-4D97-AF65-F5344CB8AC3E}">
        <p14:creationId xmlns:p14="http://schemas.microsoft.com/office/powerpoint/2010/main" val="18591218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0C47F-6FC7-FD32-4D6E-CFFA70433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323A9-BFED-E8A5-4ECB-35F6ECA84D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FFBF8-4156-1277-DBC6-E4F230FD5204}"/>
              </a:ext>
            </a:extLst>
          </p:cNvPr>
          <p:cNvSpPr>
            <a:spLocks noGrp="1"/>
          </p:cNvSpPr>
          <p:nvPr>
            <p:ph type="body" idx="1"/>
          </p:nvPr>
        </p:nvSpPr>
        <p:spPr/>
        <p:txBody>
          <a:bodyPr/>
          <a:lstStyle/>
          <a:p>
            <a:r>
              <a:rPr lang="en-US" b="1"/>
              <a:t>SEAN</a:t>
            </a:r>
            <a:endParaRPr lang="en-US">
              <a:solidFill>
                <a:srgbClr val="444444"/>
              </a:solidFill>
            </a:endParaRPr>
          </a:p>
          <a:p>
            <a:endParaRPr lang="en-US">
              <a:solidFill>
                <a:srgbClr val="444444"/>
              </a:solidFill>
            </a:endParaRPr>
          </a:p>
          <a:p>
            <a:r>
              <a:rPr lang="en-US" b="1"/>
              <a:t>SAY: </a:t>
            </a:r>
            <a:r>
              <a:rPr lang="en-US"/>
              <a:t>Introduce yourself</a:t>
            </a:r>
            <a:endParaRPr lang="en-US">
              <a:solidFill>
                <a:srgbClr val="444444"/>
              </a:solidFill>
            </a:endParaRPr>
          </a:p>
          <a:p>
            <a:endParaRPr lang="en-US">
              <a:solidFill>
                <a:srgbClr val="444444"/>
              </a:solidFill>
            </a:endParaRPr>
          </a:p>
          <a:p>
            <a:r>
              <a:rPr lang="en-US" b="1"/>
              <a:t>SAY: </a:t>
            </a:r>
            <a:r>
              <a:rPr lang="en-US"/>
              <a:t>Next Slide</a:t>
            </a:r>
          </a:p>
          <a:p>
            <a:endParaRPr lang="en-US">
              <a:latin typeface="Calibri"/>
              <a:ea typeface="Calibri"/>
              <a:cs typeface="Calibri"/>
            </a:endParaRPr>
          </a:p>
          <a:p>
            <a:r>
              <a:rPr lang="en-US">
                <a:latin typeface="Calibri"/>
                <a:ea typeface="Calibri"/>
                <a:cs typeface="Calibri"/>
              </a:rPr>
              <a:t>Possibly mention that in step 6, development needs to comply with City regulations like building height and stormwater regulations like any other similarly-sized development. </a:t>
            </a:r>
            <a:endParaRPr lang="en-US"/>
          </a:p>
        </p:txBody>
      </p:sp>
      <p:sp>
        <p:nvSpPr>
          <p:cNvPr id="4" name="Slide Number Placeholder 3">
            <a:extLst>
              <a:ext uri="{FF2B5EF4-FFF2-40B4-BE49-F238E27FC236}">
                <a16:creationId xmlns:a16="http://schemas.microsoft.com/office/drawing/2014/main" id="{76791E1A-0E8E-6C39-8112-5C13787490B6}"/>
              </a:ext>
            </a:extLst>
          </p:cNvPr>
          <p:cNvSpPr>
            <a:spLocks noGrp="1"/>
          </p:cNvSpPr>
          <p:nvPr>
            <p:ph type="sldNum" sz="quarter" idx="5"/>
          </p:nvPr>
        </p:nvSpPr>
        <p:spPr/>
        <p:txBody>
          <a:bodyPr/>
          <a:lstStyle/>
          <a:p>
            <a:fld id="{556FA012-CFF5-5D40-A2B9-6B3A10E33573}" type="slidenum">
              <a:rPr lang="en-US" smtClean="0"/>
              <a:pPr/>
              <a:t>28</a:t>
            </a:fld>
            <a:endParaRPr lang="en-US"/>
          </a:p>
        </p:txBody>
      </p:sp>
    </p:spTree>
    <p:extLst>
      <p:ext uri="{BB962C8B-B14F-4D97-AF65-F5344CB8AC3E}">
        <p14:creationId xmlns:p14="http://schemas.microsoft.com/office/powerpoint/2010/main" val="1104659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507AD-B44C-CE80-1631-1FD17DA7B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DD521-F5B9-145D-A562-EEAC1862E5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8BC50-CB8E-FD05-9AB6-F9387F6FFA94}"/>
              </a:ext>
            </a:extLst>
          </p:cNvPr>
          <p:cNvSpPr>
            <a:spLocks noGrp="1"/>
          </p:cNvSpPr>
          <p:nvPr>
            <p:ph type="body" idx="1"/>
          </p:nvPr>
        </p:nvSpPr>
        <p:spPr/>
        <p:txBody>
          <a:bodyPr/>
          <a:lstStyle/>
          <a:p>
            <a:r>
              <a:rPr lang="en-US" b="1"/>
              <a:t>SEAN</a:t>
            </a:r>
            <a:endParaRPr lang="en-US">
              <a:solidFill>
                <a:srgbClr val="444444"/>
              </a:solidFill>
            </a:endParaRPr>
          </a:p>
          <a:p>
            <a:endParaRPr lang="en-US">
              <a:solidFill>
                <a:srgbClr val="444444"/>
              </a:solidFill>
            </a:endParaRPr>
          </a:p>
          <a:p>
            <a:r>
              <a:rPr lang="en-US" b="1"/>
              <a:t>SAY: </a:t>
            </a:r>
            <a:r>
              <a:rPr lang="en-US"/>
              <a:t>Introduce yourself</a:t>
            </a:r>
            <a:endParaRPr lang="en-US">
              <a:solidFill>
                <a:srgbClr val="444444"/>
              </a:solidFill>
            </a:endParaRPr>
          </a:p>
          <a:p>
            <a:endParaRPr lang="en-US">
              <a:solidFill>
                <a:srgbClr val="444444"/>
              </a:solidFill>
            </a:endParaRPr>
          </a:p>
          <a:p>
            <a:r>
              <a:rPr lang="en-US" b="1"/>
              <a:t>SAY: </a:t>
            </a:r>
            <a:r>
              <a:rPr lang="en-US"/>
              <a:t>Next Slide</a:t>
            </a:r>
          </a:p>
          <a:p>
            <a:endParaRPr lang="en-US">
              <a:latin typeface="Calibri"/>
              <a:ea typeface="Calibri"/>
              <a:cs typeface="Calibri"/>
            </a:endParaRPr>
          </a:p>
          <a:p>
            <a:r>
              <a:rPr lang="en-US">
                <a:latin typeface="Calibri"/>
                <a:ea typeface="Calibri"/>
                <a:cs typeface="Calibri"/>
              </a:rPr>
              <a:t>Possibly mention that in step 6, development needs to comply with City regulations like building height and stormwater regulations like any other similarly-sized development. </a:t>
            </a:r>
            <a:endParaRPr lang="en-US"/>
          </a:p>
        </p:txBody>
      </p:sp>
      <p:sp>
        <p:nvSpPr>
          <p:cNvPr id="4" name="Slide Number Placeholder 3">
            <a:extLst>
              <a:ext uri="{FF2B5EF4-FFF2-40B4-BE49-F238E27FC236}">
                <a16:creationId xmlns:a16="http://schemas.microsoft.com/office/drawing/2014/main" id="{78DDD583-DF00-8A72-05B6-9162D749B073}"/>
              </a:ext>
            </a:extLst>
          </p:cNvPr>
          <p:cNvSpPr>
            <a:spLocks noGrp="1"/>
          </p:cNvSpPr>
          <p:nvPr>
            <p:ph type="sldNum" sz="quarter" idx="5"/>
          </p:nvPr>
        </p:nvSpPr>
        <p:spPr/>
        <p:txBody>
          <a:bodyPr/>
          <a:lstStyle/>
          <a:p>
            <a:fld id="{556FA012-CFF5-5D40-A2B9-6B3A10E33573}" type="slidenum">
              <a:rPr lang="en-US" smtClean="0"/>
              <a:pPr/>
              <a:t>29</a:t>
            </a:fld>
            <a:endParaRPr lang="en-US"/>
          </a:p>
        </p:txBody>
      </p:sp>
    </p:spTree>
    <p:extLst>
      <p:ext uri="{BB962C8B-B14F-4D97-AF65-F5344CB8AC3E}">
        <p14:creationId xmlns:p14="http://schemas.microsoft.com/office/powerpoint/2010/main" val="41316748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A88DA-B75D-AA7F-7085-789CFFBBD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F937A-36B2-565A-82F2-3FF3F1D540C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CCCBD3-1EBD-8F9B-AC2A-9A537B5A0114}"/>
              </a:ext>
            </a:extLst>
          </p:cNvPr>
          <p:cNvSpPr>
            <a:spLocks noGrp="1"/>
          </p:cNvSpPr>
          <p:nvPr>
            <p:ph type="body" idx="1"/>
          </p:nvPr>
        </p:nvSpPr>
        <p:spPr/>
        <p:txBody>
          <a:bodyPr/>
          <a:lstStyle/>
          <a:p>
            <a:r>
              <a:rPr lang="en-US" b="1"/>
              <a:t>STEVE</a:t>
            </a:r>
            <a:endParaRPr lang="en-US">
              <a:solidFill>
                <a:srgbClr val="444444"/>
              </a:solidFill>
            </a:endParaRPr>
          </a:p>
          <a:p>
            <a:endParaRPr lang="en-US">
              <a:solidFill>
                <a:srgbClr val="444444"/>
              </a:solidFill>
            </a:endParaRPr>
          </a:p>
          <a:p>
            <a:endParaRPr lang="en-US">
              <a:ea typeface="Calibri"/>
            </a:endParaRPr>
          </a:p>
        </p:txBody>
      </p:sp>
      <p:sp>
        <p:nvSpPr>
          <p:cNvPr id="4" name="Slide Number Placeholder 3">
            <a:extLst>
              <a:ext uri="{FF2B5EF4-FFF2-40B4-BE49-F238E27FC236}">
                <a16:creationId xmlns:a16="http://schemas.microsoft.com/office/drawing/2014/main" id="{355A6F57-0F4D-BBFA-24D0-3F6FD0C63582}"/>
              </a:ext>
            </a:extLst>
          </p:cNvPr>
          <p:cNvSpPr>
            <a:spLocks noGrp="1"/>
          </p:cNvSpPr>
          <p:nvPr>
            <p:ph type="sldNum" sz="quarter" idx="5"/>
          </p:nvPr>
        </p:nvSpPr>
        <p:spPr/>
        <p:txBody>
          <a:bodyPr/>
          <a:lstStyle/>
          <a:p>
            <a:fld id="{556FA012-CFF5-5D40-A2B9-6B3A10E33573}" type="slidenum">
              <a:rPr lang="en-US" smtClean="0"/>
              <a:pPr/>
              <a:t>31</a:t>
            </a:fld>
            <a:endParaRPr lang="en-US"/>
          </a:p>
        </p:txBody>
      </p:sp>
    </p:spTree>
    <p:extLst>
      <p:ext uri="{BB962C8B-B14F-4D97-AF65-F5344CB8AC3E}">
        <p14:creationId xmlns:p14="http://schemas.microsoft.com/office/powerpoint/2010/main" val="2241958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B7D50-D54D-32ED-768F-2A67097C41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E3FAE-47FB-405A-EDFB-8D6D59269C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1D260B-31BC-B389-685B-81D0BD377B88}"/>
              </a:ext>
            </a:extLst>
          </p:cNvPr>
          <p:cNvSpPr>
            <a:spLocks noGrp="1"/>
          </p:cNvSpPr>
          <p:nvPr>
            <p:ph type="body" idx="1"/>
          </p:nvPr>
        </p:nvSpPr>
        <p:spPr/>
        <p:txBody>
          <a:bodyPr/>
          <a:lstStyle/>
          <a:p>
            <a:r>
              <a:rPr lang="en-US" b="1"/>
              <a:t>STEVE</a:t>
            </a:r>
            <a:endParaRPr lang="en-US">
              <a:solidFill>
                <a:srgbClr val="444444"/>
              </a:solidFill>
            </a:endParaRPr>
          </a:p>
          <a:p>
            <a:endParaRPr lang="en-US">
              <a:solidFill>
                <a:srgbClr val="444444"/>
              </a:solidFill>
            </a:endParaRPr>
          </a:p>
          <a:p>
            <a:endParaRPr lang="en-US">
              <a:ea typeface="Calibri"/>
            </a:endParaRPr>
          </a:p>
        </p:txBody>
      </p:sp>
      <p:sp>
        <p:nvSpPr>
          <p:cNvPr id="4" name="Slide Number Placeholder 3">
            <a:extLst>
              <a:ext uri="{FF2B5EF4-FFF2-40B4-BE49-F238E27FC236}">
                <a16:creationId xmlns:a16="http://schemas.microsoft.com/office/drawing/2014/main" id="{BE62065F-4044-486F-BB58-E540DE7CEAB9}"/>
              </a:ext>
            </a:extLst>
          </p:cNvPr>
          <p:cNvSpPr>
            <a:spLocks noGrp="1"/>
          </p:cNvSpPr>
          <p:nvPr>
            <p:ph type="sldNum" sz="quarter" idx="5"/>
          </p:nvPr>
        </p:nvSpPr>
        <p:spPr/>
        <p:txBody>
          <a:bodyPr/>
          <a:lstStyle/>
          <a:p>
            <a:fld id="{556FA012-CFF5-5D40-A2B9-6B3A10E33573}" type="slidenum">
              <a:rPr lang="en-US" smtClean="0"/>
              <a:pPr/>
              <a:t>32</a:t>
            </a:fld>
            <a:endParaRPr lang="en-US"/>
          </a:p>
        </p:txBody>
      </p:sp>
    </p:spTree>
    <p:extLst>
      <p:ext uri="{BB962C8B-B14F-4D97-AF65-F5344CB8AC3E}">
        <p14:creationId xmlns:p14="http://schemas.microsoft.com/office/powerpoint/2010/main" val="21813699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170B8-6BF8-87C5-5F7C-997F86D43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7C51B-FBB5-C61D-471C-A9414C703D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239801E-2DCA-26DB-572E-24312FB73A09}"/>
              </a:ext>
            </a:extLst>
          </p:cNvPr>
          <p:cNvSpPr>
            <a:spLocks noGrp="1"/>
          </p:cNvSpPr>
          <p:nvPr>
            <p:ph type="body" idx="1"/>
          </p:nvPr>
        </p:nvSpPr>
        <p:spPr/>
        <p:txBody>
          <a:bodyPr/>
          <a:lstStyle/>
          <a:p>
            <a:r>
              <a:rPr lang="en-US" b="1"/>
              <a:t>STEVE</a:t>
            </a:r>
            <a:endParaRPr lang="en-US">
              <a:solidFill>
                <a:srgbClr val="444444"/>
              </a:solidFill>
            </a:endParaRPr>
          </a:p>
          <a:p>
            <a:endParaRPr lang="en-US">
              <a:solidFill>
                <a:srgbClr val="444444"/>
              </a:solidFill>
            </a:endParaRPr>
          </a:p>
          <a:p>
            <a:endParaRPr lang="en-US">
              <a:ea typeface="Calibri"/>
            </a:endParaRPr>
          </a:p>
        </p:txBody>
      </p:sp>
      <p:sp>
        <p:nvSpPr>
          <p:cNvPr id="4" name="Slide Number Placeholder 3">
            <a:extLst>
              <a:ext uri="{FF2B5EF4-FFF2-40B4-BE49-F238E27FC236}">
                <a16:creationId xmlns:a16="http://schemas.microsoft.com/office/drawing/2014/main" id="{162ED646-D83B-C545-94A8-93BE5EBBE121}"/>
              </a:ext>
            </a:extLst>
          </p:cNvPr>
          <p:cNvSpPr>
            <a:spLocks noGrp="1"/>
          </p:cNvSpPr>
          <p:nvPr>
            <p:ph type="sldNum" sz="quarter" idx="5"/>
          </p:nvPr>
        </p:nvSpPr>
        <p:spPr/>
        <p:txBody>
          <a:bodyPr/>
          <a:lstStyle/>
          <a:p>
            <a:fld id="{556FA012-CFF5-5D40-A2B9-6B3A10E33573}" type="slidenum">
              <a:rPr lang="en-US" smtClean="0"/>
              <a:pPr/>
              <a:t>33</a:t>
            </a:fld>
            <a:endParaRPr lang="en-US"/>
          </a:p>
        </p:txBody>
      </p:sp>
    </p:spTree>
    <p:extLst>
      <p:ext uri="{BB962C8B-B14F-4D97-AF65-F5344CB8AC3E}">
        <p14:creationId xmlns:p14="http://schemas.microsoft.com/office/powerpoint/2010/main" val="2399055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3E8D6-1332-0BCA-10A3-F1089DA37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E24904-7CEA-4DC7-D256-B6766CC7228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EFAA4B-9A24-873A-EFAF-7C74F3A90C22}"/>
              </a:ext>
            </a:extLst>
          </p:cNvPr>
          <p:cNvSpPr>
            <a:spLocks noGrp="1"/>
          </p:cNvSpPr>
          <p:nvPr>
            <p:ph type="body" idx="1"/>
          </p:nvPr>
        </p:nvSpPr>
        <p:spPr/>
        <p:txBody>
          <a:bodyPr/>
          <a:lstStyle/>
          <a:p>
            <a:r>
              <a:rPr lang="en-US" b="1"/>
              <a:t>STEVE</a:t>
            </a:r>
            <a:endParaRPr lang="en-US">
              <a:solidFill>
                <a:srgbClr val="444444"/>
              </a:solidFill>
            </a:endParaRPr>
          </a:p>
          <a:p>
            <a:endParaRPr lang="en-US">
              <a:solidFill>
                <a:srgbClr val="444444"/>
              </a:solidFill>
            </a:endParaRPr>
          </a:p>
          <a:p>
            <a:endParaRPr lang="en-US">
              <a:ea typeface="Calibri"/>
            </a:endParaRPr>
          </a:p>
        </p:txBody>
      </p:sp>
      <p:sp>
        <p:nvSpPr>
          <p:cNvPr id="4" name="Slide Number Placeholder 3">
            <a:extLst>
              <a:ext uri="{FF2B5EF4-FFF2-40B4-BE49-F238E27FC236}">
                <a16:creationId xmlns:a16="http://schemas.microsoft.com/office/drawing/2014/main" id="{9E66BF1D-E729-85D7-E5CA-497FA270C34E}"/>
              </a:ext>
            </a:extLst>
          </p:cNvPr>
          <p:cNvSpPr>
            <a:spLocks noGrp="1"/>
          </p:cNvSpPr>
          <p:nvPr>
            <p:ph type="sldNum" sz="quarter" idx="5"/>
          </p:nvPr>
        </p:nvSpPr>
        <p:spPr/>
        <p:txBody>
          <a:bodyPr/>
          <a:lstStyle/>
          <a:p>
            <a:fld id="{556FA012-CFF5-5D40-A2B9-6B3A10E33573}" type="slidenum">
              <a:rPr lang="en-US" smtClean="0"/>
              <a:pPr/>
              <a:t>34</a:t>
            </a:fld>
            <a:endParaRPr lang="en-US"/>
          </a:p>
        </p:txBody>
      </p:sp>
    </p:spTree>
    <p:extLst>
      <p:ext uri="{BB962C8B-B14F-4D97-AF65-F5344CB8AC3E}">
        <p14:creationId xmlns:p14="http://schemas.microsoft.com/office/powerpoint/2010/main" val="24470921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444444"/>
              </a:solidFill>
            </a:endParaRPr>
          </a:p>
          <a:p>
            <a:r>
              <a:rPr lang="en-US" b="1">
                <a:highlight>
                  <a:srgbClr val="FFFFFF"/>
                </a:highlight>
                <a:latin typeface="Calibri"/>
                <a:ea typeface="Calibri"/>
                <a:cs typeface="Calibri"/>
              </a:rPr>
              <a:t>Michelle:</a:t>
            </a:r>
            <a:r>
              <a:rPr lang="en-US">
                <a:highlight>
                  <a:srgbClr val="FFFFFF"/>
                </a:highlight>
                <a:latin typeface="Calibri"/>
                <a:ea typeface="Calibri"/>
                <a:cs typeface="Calibri"/>
              </a:rPr>
              <a:t> </a:t>
            </a:r>
            <a:br>
              <a:rPr lang="en-US">
                <a:highlight>
                  <a:srgbClr val="FFFFFF"/>
                </a:highlight>
              </a:rPr>
            </a:br>
            <a:r>
              <a:rPr lang="en-US">
                <a:highlight>
                  <a:srgbClr val="FFFFFF"/>
                </a:highlight>
                <a:latin typeface="Calibri"/>
                <a:ea typeface="Calibri"/>
                <a:cs typeface="Calibri"/>
              </a:rPr>
              <a:t> </a:t>
            </a:r>
            <a:r>
              <a:rPr lang="en-US" b="1">
                <a:highlight>
                  <a:srgbClr val="FFFFFF"/>
                </a:highlight>
                <a:latin typeface="Calibri"/>
                <a:ea typeface="Calibri"/>
                <a:cs typeface="Calibri"/>
              </a:rPr>
              <a:t>“Good evening, everyone, and thank you for being here.”</a:t>
            </a:r>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“We want to take a few minutes to talk about the Port’s Noise Program, how it’s evolved, and how you can stay connected and engaged.”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b="1">
                <a:highlight>
                  <a:srgbClr val="FFFFFF"/>
                </a:highlight>
                <a:latin typeface="Calibri"/>
                <a:ea typeface="Calibri"/>
                <a:cs typeface="Calibri"/>
              </a:rPr>
              <a:t>Michelle:</a:t>
            </a:r>
            <a:r>
              <a:rPr lang="en-US">
                <a:highlight>
                  <a:srgbClr val="FFFFFF"/>
                </a:highlight>
                <a:latin typeface="Calibri"/>
                <a:ea typeface="Calibri"/>
                <a:cs typeface="Calibri"/>
              </a:rPr>
              <a:t> </a:t>
            </a:r>
            <a:br>
              <a:rPr lang="en-US">
                <a:highlight>
                  <a:srgbClr val="FFFFFF"/>
                </a:highlight>
              </a:rPr>
            </a:br>
            <a:r>
              <a:rPr lang="en-US">
                <a:highlight>
                  <a:srgbClr val="FFFFFF"/>
                </a:highlight>
                <a:latin typeface="Calibri"/>
                <a:ea typeface="Calibri"/>
                <a:cs typeface="Calibri"/>
              </a:rPr>
              <a:t> </a:t>
            </a:r>
            <a:r>
              <a:rPr lang="en-US" b="1">
                <a:highlight>
                  <a:srgbClr val="FFFFFF"/>
                </a:highlight>
                <a:latin typeface="Calibri"/>
                <a:ea typeface="Calibri"/>
                <a:cs typeface="Calibri"/>
              </a:rPr>
              <a:t>“The Port has been working on better understanding the impacts of aircraft noise for decades, and over that time, we’ve made significant progress through a range of strategies.”</a:t>
            </a:r>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“As our work has evolved, so has our approach.”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“Today, we’re continuing to focus on how we manage our role related to aviation noise within a complex system, while also making sure community members have access to information and ways to stay connected.”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b="1">
                <a:highlight>
                  <a:srgbClr val="FFFFFF"/>
                </a:highlight>
                <a:latin typeface="Calibri"/>
                <a:ea typeface="Calibri"/>
                <a:cs typeface="Calibri"/>
              </a:rPr>
              <a:t>Michelle:</a:t>
            </a:r>
            <a:r>
              <a:rPr lang="en-US">
                <a:highlight>
                  <a:srgbClr val="FFFFFF"/>
                </a:highlight>
                <a:latin typeface="Calibri"/>
                <a:ea typeface="Calibri"/>
                <a:cs typeface="Calibri"/>
              </a:rPr>
              <a:t> </a:t>
            </a:r>
            <a:br>
              <a:rPr lang="en-US">
                <a:highlight>
                  <a:srgbClr val="FFFFFF"/>
                </a:highlight>
              </a:rPr>
            </a:br>
            <a:r>
              <a:rPr lang="en-US">
                <a:highlight>
                  <a:srgbClr val="FFFFFF"/>
                </a:highlight>
                <a:latin typeface="Calibri"/>
                <a:ea typeface="Calibri"/>
                <a:cs typeface="Calibri"/>
              </a:rPr>
              <a:t> </a:t>
            </a:r>
            <a:r>
              <a:rPr lang="en-US" b="1">
                <a:highlight>
                  <a:srgbClr val="FFFFFF"/>
                </a:highlight>
                <a:latin typeface="Calibri"/>
                <a:ea typeface="Calibri"/>
                <a:cs typeface="Calibri"/>
              </a:rPr>
              <a:t>“I’d like to highlight two key areas of our work”</a:t>
            </a:r>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“First, monitoring and responding to community feedback regarding aircraft noise within the constraints of our role.”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“Second, advancing strategies that can help reduce impacts over time—like encouraging quieter flight practices where possible.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At the Hillsboro Airport, we have voluntary noise abatement procedures through our Fly Friendly program where we encourage participation because we care about our neighboring communities.”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b="1">
                <a:highlight>
                  <a:srgbClr val="FFFFFF"/>
                </a:highlight>
                <a:latin typeface="Calibri"/>
                <a:ea typeface="Calibri"/>
                <a:cs typeface="Calibri"/>
              </a:rPr>
              <a:t>“It’s also important to be clear about what this program can and cannot do.” </a:t>
            </a:r>
            <a:endParaRPr lang="en-US" b="1">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“The Noise Department is not the ‘Noise Police,’ and our sole purpose is not to ‘stop the noise.’”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“Aircraft noise is regulated at its source through national aircraft certification standards.” </a:t>
            </a:r>
            <a:endParaRPr lang="en-US"/>
          </a:p>
          <a:p>
            <a:r>
              <a:rPr lang="en-US">
                <a:highlight>
                  <a:srgbClr val="FFFFFF"/>
                </a:highlight>
              </a:rPr>
              <a:t>“The Port of Portland does not have the ability to regulate airspace or tell pilots how, where, or when to fly their aircraft.”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“What we can do is listen, provide information, identify patterns, and use community feedback to help inform our partners and tenants.”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“Every piece of feedback is critical to building data sets, tracking trends, and developing recommendations.”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b="1">
                <a:highlight>
                  <a:srgbClr val="FFFFFF"/>
                </a:highlight>
                <a:latin typeface="Calibri"/>
                <a:ea typeface="Calibri"/>
                <a:cs typeface="Calibri"/>
              </a:rPr>
              <a:t>Michelle:</a:t>
            </a:r>
            <a:r>
              <a:rPr lang="en-US">
                <a:highlight>
                  <a:srgbClr val="FFFFFF"/>
                </a:highlight>
                <a:latin typeface="Calibri"/>
                <a:ea typeface="Calibri"/>
                <a:cs typeface="Calibri"/>
              </a:rPr>
              <a:t> </a:t>
            </a:r>
            <a:br>
              <a:rPr lang="en-US">
                <a:highlight>
                  <a:srgbClr val="FFFFFF"/>
                </a:highlight>
              </a:rPr>
            </a:br>
            <a:r>
              <a:rPr lang="en-US">
                <a:highlight>
                  <a:srgbClr val="FFFFFF"/>
                </a:highlight>
                <a:latin typeface="Calibri"/>
                <a:ea typeface="Calibri"/>
                <a:cs typeface="Calibri"/>
              </a:rPr>
              <a:t> </a:t>
            </a:r>
            <a:r>
              <a:rPr lang="en-US" b="1">
                <a:highlight>
                  <a:srgbClr val="FFFFFF"/>
                </a:highlight>
                <a:latin typeface="Calibri"/>
                <a:ea typeface="Calibri"/>
                <a:cs typeface="Calibri"/>
              </a:rPr>
              <a:t>“To support that work, we’ve developed several tools to help community members access information and stay informed.”</a:t>
            </a:r>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“That includes a noise information line, a public flight tracking tool, and notifications for anticipated noise events.”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“The way that submissions and feedback will be taken is changing and we’ll talk more about that in the coming months.”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“Today, we encourage you to use the </a:t>
            </a:r>
            <a:r>
              <a:rPr lang="en-US" err="1">
                <a:highlight>
                  <a:srgbClr val="FFFFFF"/>
                </a:highlight>
              </a:rPr>
              <a:t>WebTrak</a:t>
            </a:r>
            <a:r>
              <a:rPr lang="en-US">
                <a:highlight>
                  <a:srgbClr val="FFFFFF"/>
                </a:highlight>
              </a:rPr>
              <a:t> link to submit your feedback.”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i="1">
                <a:highlight>
                  <a:srgbClr val="FFFFFF"/>
                </a:highlight>
                <a:latin typeface="Calibri"/>
                <a:ea typeface="Calibri"/>
                <a:cs typeface="Calibri"/>
              </a:rPr>
              <a:t>(Concise setup for Garrin)</a:t>
            </a:r>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b="1">
                <a:highlight>
                  <a:srgbClr val="FFFFFF"/>
                </a:highlight>
                <a:latin typeface="Calibri"/>
                <a:ea typeface="Calibri"/>
                <a:cs typeface="Calibri"/>
              </a:rPr>
              <a:t>Michelle:</a:t>
            </a:r>
            <a:r>
              <a:rPr lang="en-US">
                <a:highlight>
                  <a:srgbClr val="FFFFFF"/>
                </a:highlight>
                <a:latin typeface="Calibri"/>
                <a:ea typeface="Calibri"/>
                <a:cs typeface="Calibri"/>
              </a:rPr>
              <a:t> </a:t>
            </a:r>
            <a:br>
              <a:rPr lang="en-US">
                <a:highlight>
                  <a:srgbClr val="FFFFFF"/>
                </a:highlight>
              </a:rPr>
            </a:br>
            <a:r>
              <a:rPr lang="en-US">
                <a:highlight>
                  <a:srgbClr val="FFFFFF"/>
                </a:highlight>
                <a:latin typeface="Calibri"/>
                <a:ea typeface="Calibri"/>
                <a:cs typeface="Calibri"/>
              </a:rPr>
              <a:t> </a:t>
            </a:r>
            <a:r>
              <a:rPr lang="en-US" b="1">
                <a:highlight>
                  <a:srgbClr val="FFFFFF"/>
                </a:highlight>
                <a:latin typeface="Calibri"/>
                <a:ea typeface="Calibri"/>
                <a:cs typeface="Calibri"/>
              </a:rPr>
              <a:t>“I also want to take a moment to introduce our new Noise Program Manager, Garrin Black.”</a:t>
            </a:r>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“Unfortunately, Garrin wasn’t able to join us in person today, but he did want to be here and connect with you all.”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“So we’ve put together a short video so you can hear directly from him.”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b="1">
                <a:solidFill>
                  <a:srgbClr val="0F4761"/>
                </a:solidFill>
                <a:highlight>
                  <a:srgbClr val="FFFFFF"/>
                </a:highlight>
                <a:latin typeface="Calibri"/>
                <a:ea typeface="Calibri"/>
                <a:cs typeface="Calibri"/>
              </a:rPr>
              <a:t>🎬 [INSERT VIDEO – Garrin Black | ~60 seconds]</a:t>
            </a:r>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latin typeface="Calibri"/>
                <a:ea typeface="Calibri"/>
                <a:cs typeface="Calibri"/>
              </a:rPr>
              <a:t> </a:t>
            </a:r>
            <a:endParaRPr lang="en-US">
              <a:latin typeface="Calibri"/>
              <a:ea typeface="Calibri"/>
              <a:cs typeface="Calibri"/>
            </a:endParaRPr>
          </a:p>
          <a:p>
            <a:r>
              <a:rPr lang="en-US" b="1">
                <a:highlight>
                  <a:srgbClr val="FFFFFF"/>
                </a:highlight>
                <a:latin typeface="Calibri"/>
                <a:ea typeface="Calibri"/>
                <a:cs typeface="Calibri"/>
              </a:rPr>
              <a:t>Michelle:</a:t>
            </a:r>
            <a:r>
              <a:rPr lang="en-US">
                <a:highlight>
                  <a:srgbClr val="FFFFFF"/>
                </a:highlight>
                <a:latin typeface="Calibri"/>
                <a:ea typeface="Calibri"/>
                <a:cs typeface="Calibri"/>
              </a:rPr>
              <a:t> </a:t>
            </a:r>
            <a:br>
              <a:rPr lang="en-US">
                <a:highlight>
                  <a:srgbClr val="FFFFFF"/>
                </a:highlight>
              </a:rPr>
            </a:br>
            <a:r>
              <a:rPr lang="en-US">
                <a:highlight>
                  <a:srgbClr val="FFFFFF"/>
                </a:highlight>
                <a:latin typeface="Calibri"/>
                <a:ea typeface="Calibri"/>
                <a:cs typeface="Calibri"/>
              </a:rPr>
              <a:t> </a:t>
            </a:r>
            <a:r>
              <a:rPr lang="en-US" b="1">
                <a:highlight>
                  <a:srgbClr val="FFFFFF"/>
                </a:highlight>
                <a:latin typeface="Calibri"/>
                <a:ea typeface="Calibri"/>
                <a:cs typeface="Calibri"/>
              </a:rPr>
              <a:t>“As Garrin mentioned, our noise website is the best way to share your concerns.”</a:t>
            </a:r>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“Here's the link and QR code that takes you directly to it.” </a:t>
            </a:r>
            <a:endParaRPr lang="en-US"/>
          </a:p>
          <a:p>
            <a:r>
              <a:rPr lang="en-US">
                <a:highlight>
                  <a:srgbClr val="FFFFFF"/>
                </a:highlight>
                <a:latin typeface="Calibri"/>
                <a:ea typeface="Calibri"/>
                <a:cs typeface="Calibri"/>
              </a:rPr>
              <a:t> </a:t>
            </a:r>
            <a:endParaRPr lang="en-US">
              <a:latin typeface="Calibri"/>
              <a:ea typeface="Calibri"/>
              <a:cs typeface="Calibri"/>
            </a:endParaRPr>
          </a:p>
          <a:p>
            <a:r>
              <a:rPr lang="en-US">
                <a:highlight>
                  <a:srgbClr val="FFFFFF"/>
                </a:highlight>
              </a:rPr>
              <a:t>“Submitting your concerns using the tools on our website helps us document and track trends.” </a:t>
            </a:r>
            <a:endParaRPr lang="en-US"/>
          </a:p>
          <a:p>
            <a:br>
              <a:rPr lang="en-US"/>
            </a:br>
            <a:r>
              <a:rPr lang="en-US" b="1">
                <a:highlight>
                  <a:srgbClr val="FFFFFF"/>
                </a:highlight>
              </a:rPr>
              <a:t>“We know this is an important topic, and we appreciate you taking the time to engage with us.”</a:t>
            </a:r>
            <a:endParaRPr lang="en-US"/>
          </a:p>
          <a:p>
            <a:r>
              <a:rPr lang="en-US">
                <a:highlight>
                  <a:srgbClr val="FFFFFF"/>
                </a:highlight>
                <a:latin typeface="Calibri"/>
                <a:ea typeface="Calibri"/>
                <a:cs typeface="Calibri"/>
              </a:rPr>
              <a:t> </a:t>
            </a:r>
            <a:endParaRPr lang="en-US">
              <a:latin typeface="Calibri"/>
              <a:ea typeface="Calibri"/>
              <a:cs typeface="Calibri"/>
            </a:endParaRPr>
          </a:p>
          <a:p>
            <a:endParaRPr lang="en-US" b="1">
              <a:highlight>
                <a:srgbClr val="FFFFFF"/>
              </a:highlight>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36</a:t>
            </a:fld>
            <a:endParaRPr lang="en-US"/>
          </a:p>
        </p:txBody>
      </p:sp>
    </p:spTree>
    <p:extLst>
      <p:ext uri="{BB962C8B-B14F-4D97-AF65-F5344CB8AC3E}">
        <p14:creationId xmlns:p14="http://schemas.microsoft.com/office/powerpoint/2010/main" val="17005889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MICHELLE</a:t>
            </a:r>
            <a:endParaRPr lang="en-US" b="1">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38</a:t>
            </a:fld>
            <a:endParaRPr lang="en-US"/>
          </a:p>
        </p:txBody>
      </p:sp>
    </p:spTree>
    <p:extLst>
      <p:ext uri="{BB962C8B-B14F-4D97-AF65-F5344CB8AC3E}">
        <p14:creationId xmlns:p14="http://schemas.microsoft.com/office/powerpoint/2010/main" val="19065286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FRANCES</a:t>
            </a:r>
          </a:p>
          <a:p>
            <a:endParaRPr lang="en-US">
              <a:ea typeface="Calibri"/>
            </a:endParaRPr>
          </a:p>
          <a:p>
            <a:r>
              <a:rPr lang="en-US" b="1">
                <a:latin typeface="Calibri"/>
                <a:ea typeface="Calibri"/>
                <a:cs typeface="Calibri"/>
              </a:rPr>
              <a:t>SAY: </a:t>
            </a:r>
            <a:r>
              <a:rPr lang="en-US">
                <a:latin typeface="Calibri"/>
                <a:ea typeface="Calibri"/>
                <a:cs typeface="Calibri"/>
              </a:rPr>
              <a:t>Thank you to Michelle and Garrin for the information on aircraft noise.</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We will now take a 5-minute break.</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Please take care of yourself and return at [X:XX p.m.].</a:t>
            </a:r>
            <a:endParaRPr lang="en-US"/>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Reminder: Please submit final questions online in the Zoom Q+A box or give them to Maggie if you are in person.</a:t>
            </a:r>
          </a:p>
          <a:p>
            <a:br>
              <a:rPr lang="en-US"/>
            </a:br>
            <a:endParaRPr lang="en-US">
              <a:ea typeface="Calibri"/>
            </a:endParaRPr>
          </a:p>
          <a:p>
            <a:endParaRPr lang="en-US">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39</a:t>
            </a:fld>
            <a:endParaRPr lang="en-US"/>
          </a:p>
        </p:txBody>
      </p:sp>
    </p:spTree>
    <p:extLst>
      <p:ext uri="{BB962C8B-B14F-4D97-AF65-F5344CB8AC3E}">
        <p14:creationId xmlns:p14="http://schemas.microsoft.com/office/powerpoint/2010/main" val="15303392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FRANCES</a:t>
            </a:r>
            <a:endParaRPr lang="en-US" b="1">
              <a:ea typeface="Calibri"/>
            </a:endParaRPr>
          </a:p>
          <a:p>
            <a:endParaRPr lang="en-US">
              <a:ea typeface="Calibri"/>
            </a:endParaRPr>
          </a:p>
          <a:p>
            <a:r>
              <a:rPr lang="en-US"/>
              <a:t>SAY: We have now reached the Q+A portion of the meeting.</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During the break, your questions were organized and prioritized.</a:t>
            </a:r>
          </a:p>
          <a:p>
            <a:endParaRPr lang="en-US">
              <a:latin typeface="Calibri"/>
              <a:ea typeface="Calibri"/>
              <a:cs typeface="Calibri"/>
            </a:endParaRPr>
          </a:p>
          <a:p>
            <a:r>
              <a:rPr lang="en-US" b="1"/>
              <a:t>SAY: </a:t>
            </a:r>
            <a:r>
              <a:rPr lang="en-US"/>
              <a:t>This concludes the Q+A and the online portion of the meeting.</a:t>
            </a:r>
            <a:endParaRPr lang="en-US">
              <a:solidFill>
                <a:srgbClr val="444444"/>
              </a:solidFill>
            </a:endParaRPr>
          </a:p>
          <a:p>
            <a:endParaRPr lang="en-US">
              <a:solidFill>
                <a:srgbClr val="000000"/>
              </a:solidFill>
              <a:ea typeface="Calibri"/>
            </a:endParaRPr>
          </a:p>
          <a:p>
            <a:r>
              <a:rPr lang="en-US" b="1">
                <a:solidFill>
                  <a:srgbClr val="000000"/>
                </a:solidFill>
                <a:latin typeface="Calibri"/>
                <a:ea typeface="Calibri"/>
                <a:cs typeface="Calibri"/>
              </a:rPr>
              <a:t>SAY:</a:t>
            </a:r>
            <a:r>
              <a:rPr lang="en-US">
                <a:solidFill>
                  <a:srgbClr val="000000"/>
                </a:solidFill>
                <a:latin typeface="Calibri"/>
                <a:ea typeface="Calibri"/>
                <a:cs typeface="Calibri"/>
              </a:rPr>
              <a:t> We'll take the next 15 mins to address as many of your questions as possible.</a:t>
            </a:r>
            <a:endParaRPr lang="en-US">
              <a:solidFill>
                <a:srgbClr val="000000"/>
              </a:solidFill>
              <a:ea typeface="Calibri" panose="020F0502020204030204" pitchFamily="34" charset="0"/>
            </a:endParaRPr>
          </a:p>
          <a:p>
            <a:endParaRPr lang="en-US">
              <a:solidFill>
                <a:srgbClr val="444444"/>
              </a:solidFill>
              <a:ea typeface="Calibri" panose="020F0502020204030204" pitchFamily="34" charset="0"/>
            </a:endParaRPr>
          </a:p>
          <a:p>
            <a:r>
              <a:rPr lang="en-US" b="1">
                <a:latin typeface="Calibri"/>
                <a:ea typeface="Calibri"/>
                <a:cs typeface="Calibri"/>
              </a:rPr>
              <a:t>SAY: </a:t>
            </a:r>
            <a:r>
              <a:rPr lang="en-US">
                <a:latin typeface="Calibri"/>
                <a:ea typeface="Calibri"/>
                <a:cs typeface="Calibri"/>
              </a:rPr>
              <a:t>Reminder: Questions and comments can be sent to </a:t>
            </a:r>
            <a:r>
              <a:rPr lang="en-US">
                <a:solidFill>
                  <a:srgbClr val="444444"/>
                </a:solidFill>
                <a:latin typeface="Calibri"/>
                <a:ea typeface="Calibri"/>
                <a:cs typeface="Calibri"/>
                <a:hlinkClick r:id="rId3"/>
              </a:rPr>
              <a:t>community@portofportland.com</a:t>
            </a:r>
            <a:endParaRPr lang="en-US">
              <a:latin typeface="Calibri"/>
              <a:ea typeface="Calibri"/>
              <a:cs typeface="Calibri"/>
            </a:endParaRP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The first question is for [Port speaker].</a:t>
            </a:r>
          </a:p>
          <a:p>
            <a:endParaRPr lang="en-US">
              <a:latin typeface="Calibri"/>
              <a:ea typeface="Calibri"/>
              <a:cs typeface="Calibri"/>
            </a:endParaRPr>
          </a:p>
          <a:p>
            <a:pPr lvl="1"/>
            <a:r>
              <a:rPr lang="en-US">
                <a:latin typeface="Calibri"/>
                <a:ea typeface="Calibri"/>
                <a:cs typeface="Calibri"/>
              </a:rPr>
              <a:t>[Frances to read each question. Speakers will answer at the podium.]</a:t>
            </a:r>
          </a:p>
          <a:p>
            <a:endParaRPr lang="en-US">
              <a:ea typeface="Calibri"/>
            </a:endParaRPr>
          </a:p>
          <a:p>
            <a:r>
              <a:rPr lang="en-US" b="1"/>
              <a:t>FRANCES</a:t>
            </a:r>
            <a:endParaRPr lang="en-US">
              <a:solidFill>
                <a:srgbClr val="444444"/>
              </a:solidFill>
            </a:endParaRPr>
          </a:p>
          <a:p>
            <a:endParaRPr lang="en-US">
              <a:solidFill>
                <a:srgbClr val="444444"/>
              </a:solidFill>
            </a:endParaRPr>
          </a:p>
          <a:p>
            <a:r>
              <a:rPr lang="en-US" b="1">
                <a:latin typeface="Calibri"/>
                <a:ea typeface="Calibri"/>
                <a:cs typeface="Calibri"/>
              </a:rPr>
              <a:t>SAY: </a:t>
            </a:r>
            <a:r>
              <a:rPr lang="en-US">
                <a:latin typeface="Calibri"/>
                <a:ea typeface="Calibri"/>
                <a:cs typeface="Calibri"/>
              </a:rPr>
              <a:t>This concludes both the Q+A and the online portion of the meeting.</a:t>
            </a:r>
            <a:endParaRPr lang="en-US">
              <a:solidFill>
                <a:srgbClr val="444444"/>
              </a:solidFill>
              <a:latin typeface="Calibri"/>
              <a:ea typeface="Calibri"/>
              <a:cs typeface="Calibri"/>
            </a:endParaRPr>
          </a:p>
          <a:p>
            <a:endParaRPr lang="en-US">
              <a:solidFill>
                <a:srgbClr val="000000"/>
              </a:solidFill>
              <a:ea typeface="Calibri"/>
            </a:endParaRPr>
          </a:p>
          <a:p>
            <a:r>
              <a:rPr lang="en-US" b="1">
                <a:solidFill>
                  <a:srgbClr val="000000"/>
                </a:solidFill>
                <a:latin typeface="Calibri"/>
                <a:ea typeface="Calibri"/>
                <a:cs typeface="Calibri"/>
              </a:rPr>
              <a:t>SAY: </a:t>
            </a:r>
            <a:r>
              <a:rPr lang="en-US">
                <a:solidFill>
                  <a:srgbClr val="000000"/>
                </a:solidFill>
                <a:latin typeface="Calibri"/>
                <a:ea typeface="Calibri"/>
                <a:cs typeface="Calibri"/>
              </a:rPr>
              <a:t>For those in the room, we will now move to table topic discussions.</a:t>
            </a:r>
            <a:endParaRPr lang="en-US">
              <a:latin typeface="Calibri"/>
              <a:ea typeface="Calibri"/>
              <a:cs typeface="Calibri"/>
            </a:endParaRPr>
          </a:p>
          <a:p>
            <a:endParaRPr lang="en-US">
              <a:solidFill>
                <a:srgbClr val="444444"/>
              </a:solidFill>
              <a:ea typeface="Calibri" panose="020F0502020204030204" pitchFamily="34" charset="0"/>
            </a:endParaRPr>
          </a:p>
          <a:p>
            <a:r>
              <a:rPr lang="en-US" b="1">
                <a:latin typeface="Calibri"/>
                <a:ea typeface="Calibri"/>
                <a:cs typeface="Calibri"/>
              </a:rPr>
              <a:t>SAY: </a:t>
            </a:r>
            <a:r>
              <a:rPr lang="en-US">
                <a:latin typeface="Calibri"/>
                <a:ea typeface="Calibri"/>
                <a:cs typeface="Calibri"/>
              </a:rPr>
              <a:t>Reminder: Questions and comments can be sent to </a:t>
            </a:r>
            <a:r>
              <a:rPr lang="en-US">
                <a:solidFill>
                  <a:srgbClr val="444444"/>
                </a:solidFill>
                <a:latin typeface="Calibri"/>
                <a:ea typeface="Calibri"/>
                <a:cs typeface="Calibri"/>
                <a:hlinkClick r:id="rId3"/>
              </a:rPr>
              <a:t>community@portofportland.com</a:t>
            </a:r>
            <a:endParaRPr lang="en-US">
              <a:latin typeface="Calibri"/>
              <a:ea typeface="Calibri"/>
              <a:cs typeface="Calibri"/>
            </a:endParaRPr>
          </a:p>
          <a:p>
            <a:endParaRPr lang="en-US">
              <a:solidFill>
                <a:srgbClr val="444444"/>
              </a:solidFill>
              <a:ea typeface="Calibri"/>
            </a:endParaRPr>
          </a:p>
          <a:p>
            <a:r>
              <a:rPr lang="en-US" b="1">
                <a:solidFill>
                  <a:srgbClr val="444444"/>
                </a:solidFill>
                <a:latin typeface="Calibri"/>
                <a:ea typeface="Calibri"/>
                <a:cs typeface="Calibri"/>
              </a:rPr>
              <a:t>SAY: </a:t>
            </a:r>
            <a:r>
              <a:rPr lang="en-US">
                <a:solidFill>
                  <a:srgbClr val="444444"/>
                </a:solidFill>
                <a:latin typeface="Calibri"/>
                <a:ea typeface="Calibri"/>
                <a:cs typeface="Calibri"/>
              </a:rPr>
              <a:t>Thank you to our online participants for your time and engagement.</a:t>
            </a:r>
            <a:endParaRPr lang="en-US">
              <a:solidFill>
                <a:srgbClr val="000000"/>
              </a:solidFill>
              <a:latin typeface="Calibri"/>
              <a:ea typeface="Calibri"/>
              <a:cs typeface="Calibri"/>
            </a:endParaRPr>
          </a:p>
          <a:p>
            <a:br>
              <a:rPr lang="en-US"/>
            </a:br>
            <a:r>
              <a:rPr lang="en-US">
                <a:solidFill>
                  <a:srgbClr val="444444"/>
                </a:solidFill>
                <a:latin typeface="Calibri"/>
                <a:ea typeface="Calibri"/>
                <a:cs typeface="Calibri"/>
              </a:rPr>
              <a:t> </a:t>
            </a:r>
            <a:r>
              <a:rPr lang="en-US" b="1">
                <a:solidFill>
                  <a:srgbClr val="444444"/>
                </a:solidFill>
                <a:latin typeface="Calibri"/>
                <a:ea typeface="Calibri"/>
                <a:cs typeface="Calibri"/>
              </a:rPr>
              <a:t>SAY: </a:t>
            </a:r>
            <a:r>
              <a:rPr lang="en-US">
                <a:solidFill>
                  <a:srgbClr val="444444"/>
                </a:solidFill>
                <a:latin typeface="Calibri"/>
                <a:ea typeface="Calibri"/>
                <a:cs typeface="Calibri"/>
              </a:rPr>
              <a:t>Good night.</a:t>
            </a:r>
            <a:endParaRPr lang="en-US">
              <a:latin typeface="Calibri"/>
              <a:ea typeface="Calibri"/>
              <a:cs typeface="Calibri"/>
            </a:endParaRPr>
          </a:p>
          <a:p>
            <a:endParaRPr lang="en-US">
              <a:solidFill>
                <a:srgbClr val="444444"/>
              </a:solidFill>
              <a:ea typeface="Calibri"/>
            </a:endParaRPr>
          </a:p>
          <a:p>
            <a:pPr lvl="1"/>
            <a:r>
              <a:rPr lang="en-US">
                <a:solidFill>
                  <a:srgbClr val="444444"/>
                </a:solidFill>
                <a:latin typeface="Calibri"/>
                <a:ea typeface="Calibri"/>
                <a:cs typeface="Calibri"/>
              </a:rPr>
              <a:t>[Jonathan or Symeon will close the Zoom room]</a:t>
            </a:r>
            <a:endParaRPr lang="en-US">
              <a:solidFill>
                <a:srgbClr val="444444"/>
              </a:solidFill>
              <a:ea typeface="Calibri"/>
            </a:endParaRPr>
          </a:p>
          <a:p>
            <a:pPr lvl="1"/>
            <a:endParaRPr lang="en-US">
              <a:solidFill>
                <a:srgbClr val="444444"/>
              </a:solidFill>
              <a:ea typeface="Calibri"/>
            </a:endParaRPr>
          </a:p>
          <a:p>
            <a:r>
              <a:rPr lang="en-US" b="1">
                <a:solidFill>
                  <a:srgbClr val="444444"/>
                </a:solidFill>
                <a:latin typeface="Calibri"/>
                <a:ea typeface="Calibri"/>
                <a:cs typeface="Calibri"/>
              </a:rPr>
              <a:t>SAY: </a:t>
            </a:r>
            <a:r>
              <a:rPr lang="en-US">
                <a:solidFill>
                  <a:srgbClr val="444444"/>
                </a:solidFill>
                <a:latin typeface="Calibri"/>
                <a:ea typeface="Calibri"/>
                <a:cs typeface="Calibri"/>
              </a:rPr>
              <a:t>Next slide.</a:t>
            </a:r>
            <a:endParaRPr lang="en-US">
              <a:latin typeface="Calibri"/>
              <a:ea typeface="Calibri"/>
              <a:cs typeface="Calibri"/>
            </a:endParaRPr>
          </a:p>
          <a:p>
            <a:endParaRPr lang="en-US">
              <a:solidFill>
                <a:srgbClr val="444444"/>
              </a:solidFill>
              <a:ea typeface="Calibri"/>
            </a:endParaRPr>
          </a:p>
          <a:p>
            <a:endParaRPr lang="en-US">
              <a:solidFill>
                <a:srgbClr val="444444"/>
              </a:solidFill>
              <a:ea typeface="Calibri"/>
            </a:endParaRPr>
          </a:p>
          <a:p>
            <a:endParaRPr lang="en-US">
              <a:solidFill>
                <a:srgbClr val="000000"/>
              </a:solidFill>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40</a:t>
            </a:fld>
            <a:endParaRPr lang="en-US"/>
          </a:p>
        </p:txBody>
      </p:sp>
    </p:spTree>
    <p:extLst>
      <p:ext uri="{BB962C8B-B14F-4D97-AF65-F5344CB8AC3E}">
        <p14:creationId xmlns:p14="http://schemas.microsoft.com/office/powerpoint/2010/main" val="31595641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55EFA-91EA-0304-4CAE-F62D91AE8D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27E74-9F76-78AF-9C0F-B3D22B109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2E21DD-1245-A62F-810D-A9B7CF49A147}"/>
              </a:ext>
            </a:extLst>
          </p:cNvPr>
          <p:cNvSpPr>
            <a:spLocks noGrp="1"/>
          </p:cNvSpPr>
          <p:nvPr>
            <p:ph type="body" idx="1"/>
          </p:nvPr>
        </p:nvSpPr>
        <p:spPr/>
        <p:txBody>
          <a:bodyPr/>
          <a:lstStyle/>
          <a:p>
            <a:r>
              <a:rPr lang="en-US" b="1">
                <a:latin typeface="Calibri"/>
                <a:ea typeface="Calibri"/>
                <a:cs typeface="Calibri"/>
              </a:rPr>
              <a:t>FRANCES</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This time is meant for slightly more detialed or technical questions.</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Due to limited time, we ask those who have already spoken or had questions answered to allow space for others.</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We have six tables where Port experts on different topics will engage in more discussion with you.</a:t>
            </a:r>
          </a:p>
          <a:p>
            <a:endParaRPr lang="en-US" b="1">
              <a:latin typeface="Calibri"/>
              <a:ea typeface="Calibri"/>
              <a:cs typeface="Calibri"/>
            </a:endParaRPr>
          </a:p>
          <a:p>
            <a:r>
              <a:rPr lang="en-US" b="1">
                <a:latin typeface="Calibri"/>
                <a:ea typeface="Calibri"/>
                <a:cs typeface="Calibri"/>
              </a:rPr>
              <a:t>SAY: </a:t>
            </a:r>
            <a:r>
              <a:rPr lang="en-US">
                <a:latin typeface="Calibri"/>
                <a:ea typeface="Calibri"/>
                <a:cs typeface="Calibri"/>
              </a:rPr>
              <a:t>Each table has a sign-up sheet with four 5-minute slots.</a:t>
            </a:r>
          </a:p>
          <a:p>
            <a:endParaRPr lang="en-US">
              <a:latin typeface="Calibri"/>
              <a:ea typeface="Calibri"/>
              <a:cs typeface="Calibri"/>
            </a:endParaRPr>
          </a:p>
          <a:p>
            <a:r>
              <a:rPr lang="en-US" b="1"/>
              <a:t>SAY: </a:t>
            </a:r>
            <a:r>
              <a:rPr lang="en-US"/>
              <a:t>Please limit discussions with experts to 5 minutes to allow others to participate in discussion.</a:t>
            </a:r>
            <a:endParaRPr lang="en-US">
              <a:solidFill>
                <a:srgbClr val="444444"/>
              </a:solidFill>
            </a:endParaRPr>
          </a:p>
          <a:p>
            <a:br>
              <a:rPr lang="en-US">
                <a:solidFill>
                  <a:srgbClr val="444444"/>
                </a:solidFill>
              </a:rPr>
            </a:br>
            <a:r>
              <a:rPr lang="en-US" b="1"/>
              <a:t>SAY: </a:t>
            </a:r>
            <a:r>
              <a:rPr lang="en-US"/>
              <a:t>Staff will help manage time.</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If all slots are filled, you are welcome to listen and observe.</a:t>
            </a:r>
          </a:p>
          <a:p>
            <a:endParaRPr lang="en-US">
              <a:ea typeface="Calibri"/>
            </a:endParaRPr>
          </a:p>
          <a:p>
            <a:r>
              <a:rPr lang="en-US" b="1">
                <a:latin typeface="Calibri"/>
                <a:ea typeface="Calibri"/>
                <a:cs typeface="Calibri"/>
              </a:rPr>
              <a:t>SAY: </a:t>
            </a:r>
            <a:r>
              <a:rPr lang="en-US">
                <a:latin typeface="Calibri"/>
                <a:ea typeface="Calibri"/>
                <a:cs typeface="Calibri"/>
              </a:rPr>
              <a:t>Next slide.</a:t>
            </a:r>
          </a:p>
          <a:p>
            <a:endParaRPr lang="en-US" b="1">
              <a:ea typeface="Calibri"/>
            </a:endParaRPr>
          </a:p>
          <a:p>
            <a:endParaRPr lang="en-US">
              <a:ea typeface="Calibri"/>
            </a:endParaRPr>
          </a:p>
        </p:txBody>
      </p:sp>
      <p:sp>
        <p:nvSpPr>
          <p:cNvPr id="4" name="Slide Number Placeholder 3">
            <a:extLst>
              <a:ext uri="{FF2B5EF4-FFF2-40B4-BE49-F238E27FC236}">
                <a16:creationId xmlns:a16="http://schemas.microsoft.com/office/drawing/2014/main" id="{23317869-CB7C-10EF-3903-5D850F7B8DA8}"/>
              </a:ext>
            </a:extLst>
          </p:cNvPr>
          <p:cNvSpPr>
            <a:spLocks noGrp="1"/>
          </p:cNvSpPr>
          <p:nvPr>
            <p:ph type="sldNum" sz="quarter" idx="5"/>
          </p:nvPr>
        </p:nvSpPr>
        <p:spPr/>
        <p:txBody>
          <a:bodyPr/>
          <a:lstStyle/>
          <a:p>
            <a:fld id="{556FA012-CFF5-5D40-A2B9-6B3A10E33573}" type="slidenum">
              <a:rPr lang="en-US" smtClean="0"/>
              <a:pPr/>
              <a:t>41</a:t>
            </a:fld>
            <a:endParaRPr lang="en-US"/>
          </a:p>
        </p:txBody>
      </p:sp>
    </p:spTree>
    <p:extLst>
      <p:ext uri="{BB962C8B-B14F-4D97-AF65-F5344CB8AC3E}">
        <p14:creationId xmlns:p14="http://schemas.microsoft.com/office/powerpoint/2010/main" val="5027410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75EB1-9242-501E-2244-EC8D029A6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0C743-9805-65C2-2325-002B5B198A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920E6D-A5C8-2521-F278-1B57D07EA3B4}"/>
              </a:ext>
            </a:extLst>
          </p:cNvPr>
          <p:cNvSpPr>
            <a:spLocks noGrp="1"/>
          </p:cNvSpPr>
          <p:nvPr>
            <p:ph type="body" idx="1"/>
          </p:nvPr>
        </p:nvSpPr>
        <p:spPr/>
        <p:txBody>
          <a:bodyPr/>
          <a:lstStyle/>
          <a:p>
            <a:r>
              <a:rPr lang="en-US" b="1">
                <a:latin typeface="Calibri"/>
                <a:ea typeface="Calibri"/>
                <a:cs typeface="Calibri"/>
              </a:rPr>
              <a:t>FRANCES</a:t>
            </a:r>
          </a:p>
          <a:p>
            <a:endParaRPr lang="en-US">
              <a:ea typeface="Calibri"/>
            </a:endParaRPr>
          </a:p>
          <a:p>
            <a:r>
              <a:rPr lang="en-US" b="1">
                <a:latin typeface="Calibri"/>
                <a:ea typeface="Calibri"/>
                <a:cs typeface="Calibri"/>
              </a:rPr>
              <a:t>SAY: </a:t>
            </a:r>
            <a:r>
              <a:rPr lang="en-US">
                <a:latin typeface="Calibri"/>
                <a:ea typeface="Calibri"/>
                <a:cs typeface="Calibri"/>
              </a:rPr>
              <a:t>Here are the discussion topics for each table.</a:t>
            </a:r>
          </a:p>
          <a:p>
            <a:br>
              <a:rPr lang="en-US"/>
            </a:br>
            <a:r>
              <a:rPr lang="en-US">
                <a:latin typeface="Calibri"/>
                <a:ea typeface="Calibri"/>
                <a:cs typeface="Calibri"/>
              </a:rPr>
              <a:t> </a:t>
            </a:r>
            <a:r>
              <a:rPr lang="en-US" b="1">
                <a:latin typeface="Calibri"/>
                <a:ea typeface="Calibri"/>
                <a:cs typeface="Calibri"/>
              </a:rPr>
              <a:t>SAY: </a:t>
            </a:r>
            <a:r>
              <a:rPr lang="en-US">
                <a:latin typeface="Calibri"/>
                <a:ea typeface="Calibri"/>
                <a:cs typeface="Calibri"/>
              </a:rPr>
              <a:t>Experts, please move to your assigned tables.</a:t>
            </a:r>
          </a:p>
          <a:p>
            <a:endParaRPr lang="en-US">
              <a:latin typeface="Calibri"/>
              <a:ea typeface="Calibri"/>
              <a:cs typeface="Calibri"/>
            </a:endParaRPr>
          </a:p>
          <a:p>
            <a:r>
              <a:rPr lang="en-US" b="1">
                <a:latin typeface="Calibri"/>
                <a:ea typeface="Calibri"/>
                <a:cs typeface="Calibri"/>
              </a:rPr>
              <a:t>SAY:</a:t>
            </a:r>
            <a:r>
              <a:rPr lang="en-US">
                <a:latin typeface="Calibri"/>
                <a:ea typeface="Calibri"/>
                <a:cs typeface="Calibri"/>
              </a:rPr>
              <a:t> Guests, you are welcome to sign-up for open time slots.</a:t>
            </a:r>
          </a:p>
          <a:p>
            <a:endParaRPr lang="en-US">
              <a:latin typeface="Calibri"/>
              <a:ea typeface="Calibri"/>
              <a:cs typeface="Calibri"/>
            </a:endParaRPr>
          </a:p>
          <a:p>
            <a:pPr lvl="1"/>
            <a:r>
              <a:rPr lang="en-US">
                <a:latin typeface="Calibri"/>
                <a:ea typeface="Calibri"/>
                <a:cs typeface="Calibri"/>
              </a:rPr>
              <a:t>[20 mins for discussion]</a:t>
            </a:r>
          </a:p>
          <a:p>
            <a:pPr lvl="1"/>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We are now out of time.</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Thank you all for attending this evening.</a:t>
            </a: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Next slide.</a:t>
            </a:r>
          </a:p>
        </p:txBody>
      </p:sp>
      <p:sp>
        <p:nvSpPr>
          <p:cNvPr id="4" name="Slide Number Placeholder 3">
            <a:extLst>
              <a:ext uri="{FF2B5EF4-FFF2-40B4-BE49-F238E27FC236}">
                <a16:creationId xmlns:a16="http://schemas.microsoft.com/office/drawing/2014/main" id="{C16EC959-46E5-A282-65F5-05577EC3FA66}"/>
              </a:ext>
            </a:extLst>
          </p:cNvPr>
          <p:cNvSpPr>
            <a:spLocks noGrp="1"/>
          </p:cNvSpPr>
          <p:nvPr>
            <p:ph type="sldNum" sz="quarter" idx="5"/>
          </p:nvPr>
        </p:nvSpPr>
        <p:spPr/>
        <p:txBody>
          <a:bodyPr/>
          <a:lstStyle/>
          <a:p>
            <a:fld id="{556FA012-CFF5-5D40-A2B9-6B3A10E33573}" type="slidenum">
              <a:rPr lang="en-US" smtClean="0"/>
              <a:pPr/>
              <a:t>42</a:t>
            </a:fld>
            <a:endParaRPr lang="en-US"/>
          </a:p>
        </p:txBody>
      </p:sp>
    </p:spTree>
    <p:extLst>
      <p:ext uri="{BB962C8B-B14F-4D97-AF65-F5344CB8AC3E}">
        <p14:creationId xmlns:p14="http://schemas.microsoft.com/office/powerpoint/2010/main" val="591672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a:latin typeface="Calibri"/>
                <a:ea typeface="Calibri"/>
                <a:cs typeface="Calibri"/>
              </a:rPr>
              <a:t>FRANCES</a:t>
            </a:r>
          </a:p>
          <a:p>
            <a:endParaRPr lang="en-US">
              <a:ea typeface="Calibri"/>
            </a:endParaRPr>
          </a:p>
          <a:p>
            <a:r>
              <a:rPr lang="en-US" b="1">
                <a:latin typeface="Calibri"/>
                <a:ea typeface="Calibri"/>
                <a:cs typeface="Calibri"/>
              </a:rPr>
              <a:t>SAY: </a:t>
            </a:r>
            <a:r>
              <a:rPr lang="en-US">
                <a:latin typeface="Calibri"/>
                <a:ea typeface="Calibri"/>
                <a:cs typeface="Calibri"/>
              </a:rPr>
              <a:t>We have a brief survey available.</a:t>
            </a:r>
            <a:endParaRPr lang="en-US">
              <a:solidFill>
                <a:srgbClr val="444444"/>
              </a:solidFill>
              <a:ea typeface="Calibri" panose="020F0502020204030204" pitchFamily="34" charset="0"/>
            </a:endParaRPr>
          </a:p>
          <a:p>
            <a:br>
              <a:rPr lang="en-US"/>
            </a:br>
            <a:r>
              <a:rPr lang="en-US" b="1">
                <a:latin typeface="Calibri"/>
                <a:ea typeface="Calibri"/>
                <a:cs typeface="Calibri"/>
              </a:rPr>
              <a:t>SAY: </a:t>
            </a:r>
            <a:r>
              <a:rPr lang="en-US">
                <a:latin typeface="Calibri"/>
                <a:ea typeface="Calibri"/>
                <a:cs typeface="Calibri"/>
              </a:rPr>
              <a:t>We appreciate your feedback on tonight’s meeting.</a:t>
            </a:r>
            <a:endParaRPr lang="en-US">
              <a:solidFill>
                <a:srgbClr val="444444"/>
              </a:solidFill>
              <a:latin typeface="Calibri"/>
              <a:ea typeface="Calibri"/>
              <a:cs typeface="Calibri"/>
            </a:endParaRP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[Other logistics or closing remarks]</a:t>
            </a:r>
            <a:endParaRPr lang="en-US">
              <a:solidFill>
                <a:srgbClr val="444444"/>
              </a:solidFill>
              <a:latin typeface="Calibri"/>
              <a:ea typeface="Calibri"/>
              <a:cs typeface="Calibri"/>
            </a:endParaRPr>
          </a:p>
          <a:p>
            <a:endParaRPr lang="en-US">
              <a:latin typeface="Calibri"/>
              <a:ea typeface="Calibri"/>
              <a:cs typeface="Calibri"/>
            </a:endParaRPr>
          </a:p>
          <a:p>
            <a:r>
              <a:rPr lang="en-US" b="1">
                <a:latin typeface="Calibri"/>
                <a:ea typeface="Calibri"/>
                <a:cs typeface="Calibri"/>
              </a:rPr>
              <a:t>SAY: </a:t>
            </a:r>
            <a:r>
              <a:rPr lang="en-US">
                <a:latin typeface="Calibri"/>
                <a:ea typeface="Calibri"/>
                <a:cs typeface="Calibri"/>
              </a:rPr>
              <a:t>Please get home safely. Good night.</a:t>
            </a:r>
            <a:endParaRPr lang="en-US">
              <a:solidFill>
                <a:srgbClr val="444444"/>
              </a:solidFill>
              <a:latin typeface="Calibri"/>
              <a:ea typeface="Calibri"/>
              <a:cs typeface="Calibri"/>
            </a:endParaRPr>
          </a:p>
          <a:p>
            <a:endParaRPr lang="en-US">
              <a:ea typeface="Calibri"/>
            </a:endParaRPr>
          </a:p>
        </p:txBody>
      </p:sp>
      <p:sp>
        <p:nvSpPr>
          <p:cNvPr id="4" name="Slide Number Placeholder 3"/>
          <p:cNvSpPr>
            <a:spLocks noGrp="1"/>
          </p:cNvSpPr>
          <p:nvPr>
            <p:ph type="sldNum" sz="quarter" idx="5"/>
          </p:nvPr>
        </p:nvSpPr>
        <p:spPr/>
        <p:txBody>
          <a:bodyPr/>
          <a:lstStyle/>
          <a:p>
            <a:fld id="{556FA012-CFF5-5D40-A2B9-6B3A10E33573}" type="slidenum">
              <a:rPr lang="en-US" smtClean="0"/>
              <a:pPr/>
              <a:t>43</a:t>
            </a:fld>
            <a:endParaRPr lang="en-US"/>
          </a:p>
        </p:txBody>
      </p:sp>
    </p:spTree>
    <p:extLst>
      <p:ext uri="{BB962C8B-B14F-4D97-AF65-F5344CB8AC3E}">
        <p14:creationId xmlns:p14="http://schemas.microsoft.com/office/powerpoint/2010/main" val="32692986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455AE13-0EC2-E3C6-D355-1AFD419235BE}"/>
              </a:ext>
            </a:extLst>
          </p:cNvPr>
          <p:cNvSpPr/>
          <p:nvPr userDrawn="1"/>
        </p:nvSpPr>
        <p:spPr>
          <a:xfrm>
            <a:off x="0" y="1"/>
            <a:ext cx="12192000" cy="6864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oppins Medium" pitchFamily="2" charset="77"/>
            </a:endParaRPr>
          </a:p>
        </p:txBody>
      </p:sp>
      <p:pic>
        <p:nvPicPr>
          <p:cNvPr id="12" name="Graphic 11">
            <a:extLst>
              <a:ext uri="{FF2B5EF4-FFF2-40B4-BE49-F238E27FC236}">
                <a16:creationId xmlns:a16="http://schemas.microsoft.com/office/drawing/2014/main" id="{8A2E8F67-1834-38ED-3D89-91E98EBE606C}"/>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8475" t="34819" r="21123" b="31245"/>
          <a:stretch/>
        </p:blipFill>
        <p:spPr>
          <a:xfrm>
            <a:off x="0" y="4161"/>
            <a:ext cx="12192000" cy="6849677"/>
          </a:xfrm>
          <a:prstGeom prst="rect">
            <a:avLst/>
          </a:prstGeom>
        </p:spPr>
      </p:pic>
      <p:pic>
        <p:nvPicPr>
          <p:cNvPr id="11" name="Graphic 10">
            <a:extLst>
              <a:ext uri="{FF2B5EF4-FFF2-40B4-BE49-F238E27FC236}">
                <a16:creationId xmlns:a16="http://schemas.microsoft.com/office/drawing/2014/main" id="{89EA1797-5656-6538-8A01-01FB5A695CF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83737" y="295485"/>
            <a:ext cx="2019300" cy="749300"/>
          </a:xfrm>
          <a:prstGeom prst="rect">
            <a:avLst/>
          </a:prstGeom>
        </p:spPr>
      </p:pic>
      <p:sp>
        <p:nvSpPr>
          <p:cNvPr id="2" name="Title 1">
            <a:extLst>
              <a:ext uri="{FF2B5EF4-FFF2-40B4-BE49-F238E27FC236}">
                <a16:creationId xmlns:a16="http://schemas.microsoft.com/office/drawing/2014/main" id="{FD3FF171-3308-6759-6A28-C6BBE52507C9}"/>
              </a:ext>
            </a:extLst>
          </p:cNvPr>
          <p:cNvSpPr>
            <a:spLocks noGrp="1"/>
          </p:cNvSpPr>
          <p:nvPr>
            <p:ph type="ctrTitle"/>
          </p:nvPr>
        </p:nvSpPr>
        <p:spPr>
          <a:xfrm>
            <a:off x="404038" y="3054927"/>
            <a:ext cx="5508389" cy="1476175"/>
          </a:xfrm>
        </p:spPr>
        <p:txBody>
          <a:bodyPr anchor="t">
            <a:normAutofit/>
          </a:bodyPr>
          <a:lstStyle>
            <a:lvl1pPr algn="l">
              <a:defRPr sz="4800" b="0" i="0">
                <a:solidFill>
                  <a:schemeClr val="bg1"/>
                </a:solidFill>
                <a:latin typeface="Poppins Medium" pitchFamily="2" charset="77"/>
                <a:cs typeface="Poppins Medium"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F9B8AA1D-C353-4CD2-378C-2B4DCAB8D238}"/>
              </a:ext>
            </a:extLst>
          </p:cNvPr>
          <p:cNvSpPr>
            <a:spLocks noGrp="1"/>
          </p:cNvSpPr>
          <p:nvPr>
            <p:ph type="subTitle" idx="1"/>
          </p:nvPr>
        </p:nvSpPr>
        <p:spPr>
          <a:xfrm>
            <a:off x="404038" y="4610458"/>
            <a:ext cx="5508389" cy="1248404"/>
          </a:xfrm>
        </p:spPr>
        <p:txBody>
          <a:bodyPr>
            <a:normAutofit/>
          </a:bodyPr>
          <a:lstStyle>
            <a:lvl1pPr marL="0" indent="0" algn="l">
              <a:buNone/>
              <a:defRPr sz="2000" baseline="0">
                <a:solidFill>
                  <a:schemeClr val="bg1"/>
                </a:solidFill>
                <a:latin typeface="Inter"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Footer Placeholder 9">
            <a:extLst>
              <a:ext uri="{FF2B5EF4-FFF2-40B4-BE49-F238E27FC236}">
                <a16:creationId xmlns:a16="http://schemas.microsoft.com/office/drawing/2014/main" id="{3D775FEE-A134-AC22-0E8D-BDAB6C74D3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6" name="Slide Number Placeholder 5">
            <a:extLst>
              <a:ext uri="{FF2B5EF4-FFF2-40B4-BE49-F238E27FC236}">
                <a16:creationId xmlns:a16="http://schemas.microsoft.com/office/drawing/2014/main" id="{FD8BDB50-F2D0-7145-5AB4-9BBB112D0375}"/>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pPr/>
              <a:t>‹#›</a:t>
            </a:fld>
            <a:endParaRPr lang="en-US"/>
          </a:p>
        </p:txBody>
      </p:sp>
    </p:spTree>
    <p:extLst>
      <p:ext uri="{BB962C8B-B14F-4D97-AF65-F5344CB8AC3E}">
        <p14:creationId xmlns:p14="http://schemas.microsoft.com/office/powerpoint/2010/main" val="461997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mmission slide with presenter pictur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183D51-74B9-9DE6-4A15-7CC4441E3EA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0609"/>
          <a:stretch/>
        </p:blipFill>
        <p:spPr>
          <a:xfrm>
            <a:off x="3428256" y="0"/>
            <a:ext cx="8785009" cy="2362200"/>
          </a:xfrm>
          <a:prstGeom prst="rect">
            <a:avLst/>
          </a:prstGeom>
        </p:spPr>
      </p:pic>
      <p:sp>
        <p:nvSpPr>
          <p:cNvPr id="3" name="Picture Placeholder 2">
            <a:extLst>
              <a:ext uri="{FF2B5EF4-FFF2-40B4-BE49-F238E27FC236}">
                <a16:creationId xmlns:a16="http://schemas.microsoft.com/office/drawing/2014/main" id="{A0BDAA38-A53D-A9BF-B5F8-B5E082D713E8}"/>
              </a:ext>
            </a:extLst>
          </p:cNvPr>
          <p:cNvSpPr>
            <a:spLocks noGrp="1"/>
          </p:cNvSpPr>
          <p:nvPr>
            <p:ph type="pic" idx="1" hasCustomPrompt="1"/>
          </p:nvPr>
        </p:nvSpPr>
        <p:spPr>
          <a:xfrm>
            <a:off x="7563556" y="1365957"/>
            <a:ext cx="3919604" cy="4267200"/>
          </a:xfrm>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commission presenter head shot</a:t>
            </a:r>
          </a:p>
        </p:txBody>
      </p:sp>
      <p:sp>
        <p:nvSpPr>
          <p:cNvPr id="9" name="Picture Placeholder 8">
            <a:extLst>
              <a:ext uri="{FF2B5EF4-FFF2-40B4-BE49-F238E27FC236}">
                <a16:creationId xmlns:a16="http://schemas.microsoft.com/office/drawing/2014/main" id="{4C1706E1-5039-FACA-2A58-CFF3A8289BAF}"/>
              </a:ext>
            </a:extLst>
          </p:cNvPr>
          <p:cNvSpPr>
            <a:spLocks noGrp="1"/>
          </p:cNvSpPr>
          <p:nvPr>
            <p:ph type="pic" sz="quarter" idx="12"/>
          </p:nvPr>
        </p:nvSpPr>
        <p:spPr>
          <a:xfrm>
            <a:off x="7577765" y="5271976"/>
            <a:ext cx="4635500" cy="1607289"/>
          </a:xfrm>
          <a:blipFill dpi="0" rotWithShape="1">
            <a:blip r:embed="rId3"/>
            <a:srcRect/>
            <a:stretch>
              <a:fillRect/>
            </a:stretch>
          </a:blipFill>
        </p:spPr>
        <p:txBody>
          <a:bodyPr/>
          <a:lstStyle>
            <a:lvl1pPr marL="0" indent="0">
              <a:buNone/>
              <a:defRPr>
                <a:solidFill>
                  <a:schemeClr val="bg1">
                    <a:alpha val="0"/>
                  </a:schemeClr>
                </a:solidFill>
              </a:defRPr>
            </a:lvl1pPr>
          </a:lstStyle>
          <a:p>
            <a:endParaRPr lang="en-US"/>
          </a:p>
        </p:txBody>
      </p:sp>
      <p:sp>
        <p:nvSpPr>
          <p:cNvPr id="2" name="Title 1">
            <a:extLst>
              <a:ext uri="{FF2B5EF4-FFF2-40B4-BE49-F238E27FC236}">
                <a16:creationId xmlns:a16="http://schemas.microsoft.com/office/drawing/2014/main" id="{3F5DB84A-F767-2617-BB3E-61C574744AA5}"/>
              </a:ext>
            </a:extLst>
          </p:cNvPr>
          <p:cNvSpPr>
            <a:spLocks noGrp="1"/>
          </p:cNvSpPr>
          <p:nvPr>
            <p:ph type="ctrTitle" hasCustomPrompt="1"/>
          </p:nvPr>
        </p:nvSpPr>
        <p:spPr>
          <a:xfrm>
            <a:off x="404037" y="2336800"/>
            <a:ext cx="4894794" cy="2122311"/>
          </a:xfrm>
        </p:spPr>
        <p:txBody>
          <a:bodyPr anchor="t">
            <a:noAutofit/>
          </a:bodyPr>
          <a:lstStyle>
            <a:lvl1pPr algn="l">
              <a:defRPr sz="4800" b="0" i="0">
                <a:solidFill>
                  <a:schemeClr val="accent1"/>
                </a:solidFill>
                <a:latin typeface="Poppins Medium" pitchFamily="2" charset="77"/>
                <a:cs typeface="Poppins Medium" pitchFamily="2" charset="77"/>
              </a:defRPr>
            </a:lvl1pPr>
          </a:lstStyle>
          <a:p>
            <a:r>
              <a:rPr lang="en-US"/>
              <a:t>Click to edit Commission title</a:t>
            </a:r>
          </a:p>
        </p:txBody>
      </p:sp>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5" name="Text Placeholder 4">
            <a:extLst>
              <a:ext uri="{FF2B5EF4-FFF2-40B4-BE49-F238E27FC236}">
                <a16:creationId xmlns:a16="http://schemas.microsoft.com/office/drawing/2014/main" id="{2CEB8B9D-0F73-4BC1-68F0-218E4BCEDA3A}"/>
              </a:ext>
            </a:extLst>
          </p:cNvPr>
          <p:cNvSpPr>
            <a:spLocks noGrp="1"/>
          </p:cNvSpPr>
          <p:nvPr>
            <p:ph type="body" sz="quarter" idx="13" hasCustomPrompt="1"/>
          </p:nvPr>
        </p:nvSpPr>
        <p:spPr>
          <a:xfrm>
            <a:off x="439738" y="4515557"/>
            <a:ext cx="3962400" cy="417687"/>
          </a:xfrm>
        </p:spPr>
        <p:txBody>
          <a:bodyPr>
            <a:noAutofit/>
          </a:bodyPr>
          <a:lstStyle>
            <a:lvl1pPr marL="0" indent="0">
              <a:buNone/>
              <a:defRPr sz="2400" b="1">
                <a:latin typeface="Inter" panose="02000503000000020004" pitchFamily="2" charset="0"/>
                <a:ea typeface="Inter" panose="02000503000000020004" pitchFamily="2" charset="0"/>
              </a:defRPr>
            </a:lvl1pPr>
            <a:lvl2pPr marL="0" indent="0">
              <a:buNone/>
              <a:defRPr sz="2000">
                <a:latin typeface="Inter" panose="02000503000000020004" pitchFamily="2" charset="0"/>
                <a:ea typeface="Inter" panose="02000503000000020004" pitchFamily="2" charset="0"/>
              </a:defRPr>
            </a:lvl2pPr>
          </a:lstStyle>
          <a:p>
            <a:pPr lvl="0"/>
            <a:r>
              <a:rPr lang="en-US"/>
              <a:t>Name</a:t>
            </a:r>
          </a:p>
        </p:txBody>
      </p:sp>
      <p:sp>
        <p:nvSpPr>
          <p:cNvPr id="8" name="Text Placeholder 7">
            <a:extLst>
              <a:ext uri="{FF2B5EF4-FFF2-40B4-BE49-F238E27FC236}">
                <a16:creationId xmlns:a16="http://schemas.microsoft.com/office/drawing/2014/main" id="{AA157874-7DD7-F410-8D44-A5ECDFC9A116}"/>
              </a:ext>
            </a:extLst>
          </p:cNvPr>
          <p:cNvSpPr>
            <a:spLocks noGrp="1"/>
          </p:cNvSpPr>
          <p:nvPr>
            <p:ph type="body" sz="quarter" idx="14" hasCustomPrompt="1"/>
          </p:nvPr>
        </p:nvSpPr>
        <p:spPr>
          <a:xfrm>
            <a:off x="451027" y="4888089"/>
            <a:ext cx="4008437" cy="440266"/>
          </a:xfrm>
        </p:spPr>
        <p:txBody>
          <a:bodyPr>
            <a:noAutofit/>
          </a:bodyPr>
          <a:lstStyle>
            <a:lvl1pPr marL="0" indent="0">
              <a:buFontTx/>
              <a:buNone/>
              <a:defRPr sz="1800"/>
            </a:lvl1pPr>
          </a:lstStyle>
          <a:p>
            <a:pPr lvl="0"/>
            <a:r>
              <a:rPr lang="en-US"/>
              <a:t>Title</a:t>
            </a:r>
          </a:p>
        </p:txBody>
      </p:sp>
    </p:spTree>
    <p:extLst>
      <p:ext uri="{BB962C8B-B14F-4D97-AF65-F5344CB8AC3E}">
        <p14:creationId xmlns:p14="http://schemas.microsoft.com/office/powerpoint/2010/main" val="757217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in shape with 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A8411225-038E-25DA-9218-3162583C2BAD}"/>
              </a:ext>
            </a:extLst>
          </p:cNvPr>
          <p:cNvSpPr>
            <a:spLocks noGrp="1"/>
          </p:cNvSpPr>
          <p:nvPr>
            <p:ph type="pic" idx="1"/>
          </p:nvPr>
        </p:nvSpPr>
        <p:spPr>
          <a:xfrm>
            <a:off x="6357256" y="0"/>
            <a:ext cx="5834743"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p:nvPr>
        </p:nvSpPr>
        <p:spPr>
          <a:xfrm>
            <a:off x="415209" y="321805"/>
            <a:ext cx="4855291" cy="1303796"/>
          </a:xfrm>
        </p:spPr>
        <p:txBody>
          <a:bodyPr anchor="t">
            <a:noAutofit/>
          </a:bodyPr>
          <a:lstStyle>
            <a:lvl1pPr>
              <a:defRPr sz="4400" baseline="0">
                <a:solidFill>
                  <a:schemeClr val="accent1"/>
                </a:solidFill>
              </a:defRPr>
            </a:lvl1pPr>
          </a:lstStyle>
          <a:p>
            <a:r>
              <a:rPr lang="en-US"/>
              <a:t>Click to edit Master title style</a:t>
            </a:r>
          </a:p>
        </p:txBody>
      </p:sp>
      <p:sp>
        <p:nvSpPr>
          <p:cNvPr id="4" name="Text Placeholder 3">
            <a:extLst>
              <a:ext uri="{FF2B5EF4-FFF2-40B4-BE49-F238E27FC236}">
                <a16:creationId xmlns:a16="http://schemas.microsoft.com/office/drawing/2014/main" id="{1A81490E-A323-0010-05A6-25F96DDD2341}"/>
              </a:ext>
            </a:extLst>
          </p:cNvPr>
          <p:cNvSpPr>
            <a:spLocks noGrp="1"/>
          </p:cNvSpPr>
          <p:nvPr>
            <p:ph type="body" sz="quarter" idx="13"/>
          </p:nvPr>
        </p:nvSpPr>
        <p:spPr>
          <a:xfrm>
            <a:off x="435430" y="1596571"/>
            <a:ext cx="5631542" cy="4920117"/>
          </a:xfrm>
        </p:spPr>
        <p:txBody>
          <a:bodyPr>
            <a:normAutofit/>
          </a:bodyPr>
          <a:lstStyle>
            <a:lvl1pPr marL="182880" indent="-182880">
              <a:spcBef>
                <a:spcPts val="1200"/>
              </a:spcBef>
              <a:buSzPct val="90000"/>
              <a:defRPr sz="2400">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2400">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Tree>
    <p:extLst>
      <p:ext uri="{BB962C8B-B14F-4D97-AF65-F5344CB8AC3E}">
        <p14:creationId xmlns:p14="http://schemas.microsoft.com/office/powerpoint/2010/main" val="4141456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text slid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357C16A-4B09-4C19-AF74-53086534D2B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8475" t="34819" r="21123" b="31245"/>
          <a:stretch/>
        </p:blipFill>
        <p:spPr>
          <a:xfrm>
            <a:off x="0" y="4161"/>
            <a:ext cx="12192000" cy="6849677"/>
          </a:xfrm>
          <a:prstGeom prst="rect">
            <a:avLst/>
          </a:prstGeom>
        </p:spPr>
      </p:pic>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3" name="Text Placeholder 2">
            <a:extLst>
              <a:ext uri="{FF2B5EF4-FFF2-40B4-BE49-F238E27FC236}">
                <a16:creationId xmlns:a16="http://schemas.microsoft.com/office/drawing/2014/main" id="{DC39F450-C921-F453-8A36-D6874B63FAA0}"/>
              </a:ext>
            </a:extLst>
          </p:cNvPr>
          <p:cNvSpPr>
            <a:spLocks noGrp="1"/>
          </p:cNvSpPr>
          <p:nvPr>
            <p:ph type="body" sz="quarter" idx="12" hasCustomPrompt="1"/>
          </p:nvPr>
        </p:nvSpPr>
        <p:spPr>
          <a:xfrm>
            <a:off x="464588" y="396317"/>
            <a:ext cx="6334125" cy="721283"/>
          </a:xfrm>
        </p:spPr>
        <p:txBody>
          <a:bodyPr>
            <a:noAutofit/>
          </a:bodyPr>
          <a:lstStyle>
            <a:lvl1pPr marL="0" indent="0">
              <a:buFontTx/>
              <a:buNone/>
              <a:defRPr sz="4400">
                <a:solidFill>
                  <a:schemeClr val="accent1"/>
                </a:solidFill>
                <a:latin typeface="Poppins Medium" panose="00000600000000000000" pitchFamily="2" charset="0"/>
                <a:cs typeface="Poppins Medium" panose="00000600000000000000" pitchFamily="2" charset="0"/>
              </a:defRPr>
            </a:lvl1pPr>
          </a:lstStyle>
          <a:p>
            <a:pPr lvl="0"/>
            <a:r>
              <a:rPr lang="en-US"/>
              <a:t>Click to edit text</a:t>
            </a:r>
          </a:p>
        </p:txBody>
      </p:sp>
      <p:sp>
        <p:nvSpPr>
          <p:cNvPr id="4" name="Text Placeholder 3">
            <a:extLst>
              <a:ext uri="{FF2B5EF4-FFF2-40B4-BE49-F238E27FC236}">
                <a16:creationId xmlns:a16="http://schemas.microsoft.com/office/drawing/2014/main" id="{E5F47172-F76B-49B2-2C35-1A94D82FA7F6}"/>
              </a:ext>
            </a:extLst>
          </p:cNvPr>
          <p:cNvSpPr>
            <a:spLocks noGrp="1"/>
          </p:cNvSpPr>
          <p:nvPr>
            <p:ph type="body" sz="quarter" idx="13"/>
          </p:nvPr>
        </p:nvSpPr>
        <p:spPr>
          <a:xfrm>
            <a:off x="464457" y="1088571"/>
            <a:ext cx="10305143" cy="4920117"/>
          </a:xfrm>
        </p:spPr>
        <p:txBody>
          <a:bodyPr>
            <a:normAutofit/>
          </a:bodyPr>
          <a:lstStyle>
            <a:lvl1pPr marL="182880" indent="-182880">
              <a:spcBef>
                <a:spcPts val="1200"/>
              </a:spcBef>
              <a:buSzPct val="90000"/>
              <a:defRPr sz="2400">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2400">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346401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White background">
    <p:spTree>
      <p:nvGrpSpPr>
        <p:cNvPr id="1" name=""/>
        <p:cNvGrpSpPr/>
        <p:nvPr/>
      </p:nvGrpSpPr>
      <p:grpSpPr>
        <a:xfrm>
          <a:off x="0" y="0"/>
          <a:ext cx="0" cy="0"/>
          <a:chOff x="0" y="0"/>
          <a:chExt cx="0" cy="0"/>
        </a:xfrm>
      </p:grpSpPr>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3" name="Text Placeholder 2">
            <a:extLst>
              <a:ext uri="{FF2B5EF4-FFF2-40B4-BE49-F238E27FC236}">
                <a16:creationId xmlns:a16="http://schemas.microsoft.com/office/drawing/2014/main" id="{DC39F450-C921-F453-8A36-D6874B63FAA0}"/>
              </a:ext>
            </a:extLst>
          </p:cNvPr>
          <p:cNvSpPr>
            <a:spLocks noGrp="1"/>
          </p:cNvSpPr>
          <p:nvPr>
            <p:ph type="body" sz="quarter" idx="12" hasCustomPrompt="1"/>
          </p:nvPr>
        </p:nvSpPr>
        <p:spPr>
          <a:xfrm>
            <a:off x="464588" y="396317"/>
            <a:ext cx="6334125" cy="721283"/>
          </a:xfrm>
        </p:spPr>
        <p:txBody>
          <a:bodyPr>
            <a:noAutofit/>
          </a:bodyPr>
          <a:lstStyle>
            <a:lvl1pPr marL="0" indent="0">
              <a:buFontTx/>
              <a:buNone/>
              <a:defRPr sz="4400">
                <a:solidFill>
                  <a:schemeClr val="accent1"/>
                </a:solidFill>
                <a:latin typeface="Poppins Medium" panose="00000600000000000000" pitchFamily="2" charset="0"/>
                <a:cs typeface="Poppins Medium" panose="00000600000000000000" pitchFamily="2" charset="0"/>
              </a:defRPr>
            </a:lvl1pPr>
          </a:lstStyle>
          <a:p>
            <a:pPr lvl="0"/>
            <a:r>
              <a:rPr lang="en-US"/>
              <a:t>Click to edit text</a:t>
            </a:r>
          </a:p>
        </p:txBody>
      </p:sp>
      <p:sp>
        <p:nvSpPr>
          <p:cNvPr id="4" name="Text Placeholder 3">
            <a:extLst>
              <a:ext uri="{FF2B5EF4-FFF2-40B4-BE49-F238E27FC236}">
                <a16:creationId xmlns:a16="http://schemas.microsoft.com/office/drawing/2014/main" id="{E5F47172-F76B-49B2-2C35-1A94D82FA7F6}"/>
              </a:ext>
            </a:extLst>
          </p:cNvPr>
          <p:cNvSpPr>
            <a:spLocks noGrp="1"/>
          </p:cNvSpPr>
          <p:nvPr>
            <p:ph type="body" sz="quarter" idx="13"/>
          </p:nvPr>
        </p:nvSpPr>
        <p:spPr>
          <a:xfrm>
            <a:off x="464457" y="1088571"/>
            <a:ext cx="10305143" cy="4920117"/>
          </a:xfrm>
        </p:spPr>
        <p:txBody>
          <a:bodyPr>
            <a:normAutofit/>
          </a:bodyPr>
          <a:lstStyle>
            <a:lvl1pPr marL="182880" indent="-182880">
              <a:spcBef>
                <a:spcPts val="1200"/>
              </a:spcBef>
              <a:buSzPct val="90000"/>
              <a:defRPr sz="2400">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2400">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41553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wo line headlin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0BDAA38-A53D-A9BF-B5F8-B5E082D713E8}"/>
              </a:ext>
            </a:extLst>
          </p:cNvPr>
          <p:cNvSpPr>
            <a:spLocks noGrp="1"/>
          </p:cNvSpPr>
          <p:nvPr>
            <p:ph type="pic" idx="1"/>
          </p:nvPr>
        </p:nvSpPr>
        <p:spPr>
          <a:xfrm>
            <a:off x="6972300" y="0"/>
            <a:ext cx="5219700" cy="6858000"/>
          </a:xfrm>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Picture Placeholder 10">
            <a:extLst>
              <a:ext uri="{FF2B5EF4-FFF2-40B4-BE49-F238E27FC236}">
                <a16:creationId xmlns:a16="http://schemas.microsoft.com/office/drawing/2014/main" id="{1E4CE84F-83DB-D60D-3278-9298ADE0E802}"/>
              </a:ext>
            </a:extLst>
          </p:cNvPr>
          <p:cNvSpPr>
            <a:spLocks noGrp="1"/>
          </p:cNvSpPr>
          <p:nvPr>
            <p:ph type="pic" sz="quarter" idx="12"/>
          </p:nvPr>
        </p:nvSpPr>
        <p:spPr>
          <a:xfrm>
            <a:off x="0" y="0"/>
            <a:ext cx="10629900" cy="6932543"/>
          </a:xfrm>
          <a:blipFill>
            <a:blip r:embed="rId2"/>
            <a:stretch>
              <a:fillRect/>
            </a:stretch>
          </a:blipFill>
        </p:spPr>
        <p:txBody>
          <a:bodyPr/>
          <a:lstStyle>
            <a:lvl1pPr>
              <a:defRPr>
                <a:solidFill>
                  <a:schemeClr val="tx1">
                    <a:alpha val="0"/>
                  </a:schemeClr>
                </a:solidFill>
              </a:defRPr>
            </a:lvl1pPr>
          </a:lstStyle>
          <a:p>
            <a:endParaRPr lang="en-US"/>
          </a:p>
        </p:txBody>
      </p:sp>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bg1"/>
                </a:solidFill>
              </a:defRPr>
            </a:lvl1pPr>
          </a:lstStyle>
          <a:p>
            <a:fld id="{99F89DBD-657F-0D4B-86A7-CD9BC0A58798}" type="slidenum">
              <a:rPr lang="en-US" smtClean="0"/>
              <a:pPr/>
              <a:t>‹#›</a:t>
            </a:fld>
            <a:endParaRPr lang="en-US"/>
          </a:p>
        </p:txBody>
      </p:sp>
      <p:sp>
        <p:nvSpPr>
          <p:cNvPr id="4" name="Text Placeholder 9">
            <a:extLst>
              <a:ext uri="{FF2B5EF4-FFF2-40B4-BE49-F238E27FC236}">
                <a16:creationId xmlns:a16="http://schemas.microsoft.com/office/drawing/2014/main" id="{F5B3FF6E-64C3-6487-AFDA-6681357B9D07}"/>
              </a:ext>
            </a:extLst>
          </p:cNvPr>
          <p:cNvSpPr>
            <a:spLocks noGrp="1"/>
          </p:cNvSpPr>
          <p:nvPr>
            <p:ph type="body" sz="quarter" idx="16" hasCustomPrompt="1"/>
          </p:nvPr>
        </p:nvSpPr>
        <p:spPr>
          <a:xfrm>
            <a:off x="470452" y="445603"/>
            <a:ext cx="5943600" cy="561561"/>
          </a:xfrm>
        </p:spPr>
        <p:txBody>
          <a:bodyPr>
            <a:noAutofit/>
          </a:bodyPr>
          <a:lstStyle>
            <a:lvl1pPr marL="0" indent="0">
              <a:buFontTx/>
              <a:buNone/>
              <a:defRPr sz="1400" b="1" i="0" spc="100" baseline="0">
                <a:solidFill>
                  <a:schemeClr val="accent6"/>
                </a:solidFill>
                <a:latin typeface="Inter" panose="02000503000000020004" pitchFamily="2" charset="0"/>
                <a:ea typeface="Inter" panose="02000503000000020004" pitchFamily="2" charset="0"/>
                <a:cs typeface="Inter" panose="02000503000000020004"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ALL CAPS</a:t>
            </a:r>
          </a:p>
        </p:txBody>
      </p:sp>
      <p:sp>
        <p:nvSpPr>
          <p:cNvPr id="5" name="Title 1">
            <a:extLst>
              <a:ext uri="{FF2B5EF4-FFF2-40B4-BE49-F238E27FC236}">
                <a16:creationId xmlns:a16="http://schemas.microsoft.com/office/drawing/2014/main" id="{11FB6383-C3DE-85BD-8537-6DBC51500E78}"/>
              </a:ext>
            </a:extLst>
          </p:cNvPr>
          <p:cNvSpPr>
            <a:spLocks noGrp="1"/>
          </p:cNvSpPr>
          <p:nvPr>
            <p:ph type="ctrTitle"/>
          </p:nvPr>
        </p:nvSpPr>
        <p:spPr>
          <a:xfrm>
            <a:off x="422136" y="1017657"/>
            <a:ext cx="6018421" cy="1394240"/>
          </a:xfrm>
        </p:spPr>
        <p:txBody>
          <a:bodyPr anchor="t">
            <a:noAutofit/>
          </a:bodyPr>
          <a:lstStyle>
            <a:lvl1pPr algn="l">
              <a:defRPr sz="4400" b="0" i="0">
                <a:solidFill>
                  <a:schemeClr val="accent1"/>
                </a:solidFill>
                <a:latin typeface="Poppins Medium" panose="00000600000000000000" pitchFamily="2" charset="0"/>
                <a:cs typeface="Poppins Medium" panose="00000600000000000000" pitchFamily="2" charset="0"/>
              </a:defRPr>
            </a:lvl1pPr>
          </a:lstStyle>
          <a:p>
            <a:r>
              <a:rPr lang="en-US"/>
              <a:t>Click to edit</a:t>
            </a:r>
          </a:p>
        </p:txBody>
      </p:sp>
      <p:sp>
        <p:nvSpPr>
          <p:cNvPr id="6" name="Text Placeholder 20">
            <a:extLst>
              <a:ext uri="{FF2B5EF4-FFF2-40B4-BE49-F238E27FC236}">
                <a16:creationId xmlns:a16="http://schemas.microsoft.com/office/drawing/2014/main" id="{7133D9BE-2B54-034B-F295-8DDD4A537CD1}"/>
              </a:ext>
            </a:extLst>
          </p:cNvPr>
          <p:cNvSpPr>
            <a:spLocks noGrp="1"/>
          </p:cNvSpPr>
          <p:nvPr>
            <p:ph type="body" sz="quarter" idx="13"/>
          </p:nvPr>
        </p:nvSpPr>
        <p:spPr>
          <a:xfrm>
            <a:off x="431247" y="2504108"/>
            <a:ext cx="5227431" cy="1418535"/>
          </a:xfrm>
        </p:spPr>
        <p:txBody>
          <a:bodyPr>
            <a:noAutofit/>
          </a:bodyPr>
          <a:lstStyle>
            <a:lvl1pPr marL="201168" indent="-201168" algn="l">
              <a:spcBef>
                <a:spcPts val="0"/>
              </a:spcBef>
              <a:spcAft>
                <a:spcPts val="1200"/>
              </a:spcAft>
              <a:buSzPct val="90000"/>
              <a:buFont typeface="Arial" panose="020B0604020202020204" pitchFamily="34" charset="0"/>
              <a:buChar char="•"/>
              <a:defRPr sz="2400">
                <a:solidFill>
                  <a:schemeClr val="tx1"/>
                </a:solidFill>
                <a:latin typeface="Inter" panose="02000503000000020004" pitchFamily="2" charset="0"/>
                <a:ea typeface="Inter" panose="02000503000000020004" pitchFamily="2" charset="0"/>
                <a:cs typeface="Inter" panose="02000503000000020004"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3251119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07886D7-CCE9-7A34-E524-AA90D95E187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8475" t="34819" r="21123" b="31245"/>
          <a:stretch/>
        </p:blipFill>
        <p:spPr>
          <a:xfrm>
            <a:off x="0" y="8323"/>
            <a:ext cx="12192000" cy="6849677"/>
          </a:xfrm>
          <a:prstGeom prst="rect">
            <a:avLst/>
          </a:prstGeom>
        </p:spPr>
      </p:pic>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2" name="Title 1">
            <a:extLst>
              <a:ext uri="{FF2B5EF4-FFF2-40B4-BE49-F238E27FC236}">
                <a16:creationId xmlns:a16="http://schemas.microsoft.com/office/drawing/2014/main" id="{443D3636-3E87-D599-85C7-D49EBDBBE422}"/>
              </a:ext>
            </a:extLst>
          </p:cNvPr>
          <p:cNvSpPr>
            <a:spLocks noGrp="1"/>
          </p:cNvSpPr>
          <p:nvPr>
            <p:ph type="ctrTitle"/>
          </p:nvPr>
        </p:nvSpPr>
        <p:spPr>
          <a:xfrm>
            <a:off x="476389" y="291478"/>
            <a:ext cx="8694115" cy="1131956"/>
          </a:xfrm>
        </p:spPr>
        <p:txBody>
          <a:bodyPr anchor="t">
            <a:noAutofit/>
          </a:bodyPr>
          <a:lstStyle>
            <a:lvl1pPr algn="l">
              <a:defRPr sz="4400" b="0" i="0">
                <a:solidFill>
                  <a:schemeClr val="accent1"/>
                </a:solidFill>
                <a:latin typeface="Poppins Medium" panose="00000600000000000000" pitchFamily="2" charset="0"/>
                <a:cs typeface="Poppins Medium" panose="00000600000000000000" pitchFamily="2" charset="0"/>
              </a:defRPr>
            </a:lvl1pPr>
          </a:lstStyle>
          <a:p>
            <a:r>
              <a:rPr lang="en-US"/>
              <a:t>Click to edit</a:t>
            </a:r>
          </a:p>
        </p:txBody>
      </p:sp>
    </p:spTree>
    <p:extLst>
      <p:ext uri="{BB962C8B-B14F-4D97-AF65-F5344CB8AC3E}">
        <p14:creationId xmlns:p14="http://schemas.microsoft.com/office/powerpoint/2010/main" val="2140882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hree line headlin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0BDAA38-A53D-A9BF-B5F8-B5E082D713E8}"/>
              </a:ext>
            </a:extLst>
          </p:cNvPr>
          <p:cNvSpPr>
            <a:spLocks noGrp="1"/>
          </p:cNvSpPr>
          <p:nvPr>
            <p:ph type="pic" idx="1"/>
          </p:nvPr>
        </p:nvSpPr>
        <p:spPr>
          <a:xfrm>
            <a:off x="6972300" y="0"/>
            <a:ext cx="5219700" cy="6858000"/>
          </a:xfrm>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Picture Placeholder 10">
            <a:extLst>
              <a:ext uri="{FF2B5EF4-FFF2-40B4-BE49-F238E27FC236}">
                <a16:creationId xmlns:a16="http://schemas.microsoft.com/office/drawing/2014/main" id="{1E4CE84F-83DB-D60D-3278-9298ADE0E802}"/>
              </a:ext>
            </a:extLst>
          </p:cNvPr>
          <p:cNvSpPr>
            <a:spLocks noGrp="1"/>
          </p:cNvSpPr>
          <p:nvPr>
            <p:ph type="pic" sz="quarter" idx="12"/>
          </p:nvPr>
        </p:nvSpPr>
        <p:spPr>
          <a:xfrm>
            <a:off x="0" y="0"/>
            <a:ext cx="10629900" cy="6932543"/>
          </a:xfrm>
          <a:blipFill>
            <a:blip r:embed="rId2"/>
            <a:stretch>
              <a:fillRect/>
            </a:stretch>
          </a:blipFill>
        </p:spPr>
        <p:txBody>
          <a:bodyPr/>
          <a:lstStyle>
            <a:lvl1pPr>
              <a:defRPr>
                <a:solidFill>
                  <a:schemeClr val="tx1">
                    <a:alpha val="0"/>
                  </a:schemeClr>
                </a:solidFill>
              </a:defRPr>
            </a:lvl1pPr>
          </a:lstStyle>
          <a:p>
            <a:endParaRPr lang="en-US"/>
          </a:p>
        </p:txBody>
      </p:sp>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bg1"/>
                </a:solidFill>
              </a:defRPr>
            </a:lvl1pPr>
          </a:lstStyle>
          <a:p>
            <a:fld id="{99F89DBD-657F-0D4B-86A7-CD9BC0A58798}" type="slidenum">
              <a:rPr lang="en-US" smtClean="0"/>
              <a:pPr/>
              <a:t>‹#›</a:t>
            </a:fld>
            <a:endParaRPr lang="en-US"/>
          </a:p>
        </p:txBody>
      </p:sp>
      <p:sp>
        <p:nvSpPr>
          <p:cNvPr id="2" name="Text Placeholder 9">
            <a:extLst>
              <a:ext uri="{FF2B5EF4-FFF2-40B4-BE49-F238E27FC236}">
                <a16:creationId xmlns:a16="http://schemas.microsoft.com/office/drawing/2014/main" id="{992FB6F1-69DC-B15D-33C7-626935A22430}"/>
              </a:ext>
            </a:extLst>
          </p:cNvPr>
          <p:cNvSpPr>
            <a:spLocks noGrp="1"/>
          </p:cNvSpPr>
          <p:nvPr>
            <p:ph type="body" sz="quarter" idx="16" hasCustomPrompt="1"/>
          </p:nvPr>
        </p:nvSpPr>
        <p:spPr>
          <a:xfrm>
            <a:off x="470452" y="445604"/>
            <a:ext cx="5943600" cy="254000"/>
          </a:xfrm>
        </p:spPr>
        <p:txBody>
          <a:bodyPr>
            <a:noAutofit/>
          </a:bodyPr>
          <a:lstStyle>
            <a:lvl1pPr marL="0" indent="0">
              <a:buFontTx/>
              <a:buNone/>
              <a:defRPr sz="1400" b="1" i="0" spc="100" baseline="0">
                <a:solidFill>
                  <a:schemeClr val="accent6"/>
                </a:solidFill>
                <a:latin typeface="Inter" panose="02000503000000020004" pitchFamily="2" charset="0"/>
                <a:ea typeface="Inter" panose="02000503000000020004" pitchFamily="2" charset="0"/>
                <a:cs typeface="Inter" panose="02000503000000020004"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ALL CAPS</a:t>
            </a:r>
          </a:p>
        </p:txBody>
      </p:sp>
      <p:sp>
        <p:nvSpPr>
          <p:cNvPr id="7" name="Title 1">
            <a:extLst>
              <a:ext uri="{FF2B5EF4-FFF2-40B4-BE49-F238E27FC236}">
                <a16:creationId xmlns:a16="http://schemas.microsoft.com/office/drawing/2014/main" id="{611E0B04-16E8-B0B8-46CD-174973C1AF3C}"/>
              </a:ext>
            </a:extLst>
          </p:cNvPr>
          <p:cNvSpPr>
            <a:spLocks noGrp="1"/>
          </p:cNvSpPr>
          <p:nvPr>
            <p:ph type="ctrTitle"/>
          </p:nvPr>
        </p:nvSpPr>
        <p:spPr>
          <a:xfrm>
            <a:off x="422136" y="1123673"/>
            <a:ext cx="5912401" cy="2030343"/>
          </a:xfrm>
        </p:spPr>
        <p:txBody>
          <a:bodyPr anchor="t">
            <a:noAutofit/>
          </a:bodyPr>
          <a:lstStyle>
            <a:lvl1pPr algn="l">
              <a:defRPr sz="4400" b="0" i="0">
                <a:solidFill>
                  <a:schemeClr val="accent1"/>
                </a:solidFill>
                <a:latin typeface="Poppins Medium" panose="00000600000000000000" pitchFamily="2" charset="0"/>
                <a:cs typeface="Poppins Medium" panose="00000600000000000000" pitchFamily="2" charset="0"/>
              </a:defRPr>
            </a:lvl1pPr>
          </a:lstStyle>
          <a:p>
            <a:r>
              <a:rPr lang="en-US"/>
              <a:t>Click to edit</a:t>
            </a:r>
          </a:p>
        </p:txBody>
      </p:sp>
      <p:sp>
        <p:nvSpPr>
          <p:cNvPr id="8" name="Text Placeholder 20">
            <a:extLst>
              <a:ext uri="{FF2B5EF4-FFF2-40B4-BE49-F238E27FC236}">
                <a16:creationId xmlns:a16="http://schemas.microsoft.com/office/drawing/2014/main" id="{FB9663D7-33B0-290F-E31D-DCFC8F327514}"/>
              </a:ext>
            </a:extLst>
          </p:cNvPr>
          <p:cNvSpPr>
            <a:spLocks noGrp="1"/>
          </p:cNvSpPr>
          <p:nvPr>
            <p:ph type="body" sz="quarter" idx="13"/>
          </p:nvPr>
        </p:nvSpPr>
        <p:spPr>
          <a:xfrm>
            <a:off x="431247" y="3179968"/>
            <a:ext cx="5227431" cy="1418535"/>
          </a:xfrm>
        </p:spPr>
        <p:txBody>
          <a:bodyPr>
            <a:noAutofit/>
          </a:bodyPr>
          <a:lstStyle>
            <a:lvl1pPr marL="201168" indent="-201168" algn="l">
              <a:spcBef>
                <a:spcPts val="0"/>
              </a:spcBef>
              <a:spcAft>
                <a:spcPts val="1200"/>
              </a:spcAft>
              <a:buSzPct val="90000"/>
              <a:buFont typeface="Arial" panose="020B0604020202020204" pitchFamily="34" charset="0"/>
              <a:buChar char="•"/>
              <a:defRPr sz="2400">
                <a:solidFill>
                  <a:schemeClr val="tx1"/>
                </a:solidFill>
                <a:latin typeface="Inter" panose="02000503000000020004" pitchFamily="2" charset="0"/>
                <a:ea typeface="Inter" panose="02000503000000020004" pitchFamily="2" charset="0"/>
                <a:cs typeface="Inter" panose="02000503000000020004"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2913594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177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tandard text slide">
  <p:cSld name="1_Standard text slide">
    <p:spTree>
      <p:nvGrpSpPr>
        <p:cNvPr id="1" name="Shape 21"/>
        <p:cNvGrpSpPr/>
        <p:nvPr/>
      </p:nvGrpSpPr>
      <p:grpSpPr>
        <a:xfrm>
          <a:off x="0" y="0"/>
          <a:ext cx="0" cy="0"/>
          <a:chOff x="0" y="0"/>
          <a:chExt cx="0" cy="0"/>
        </a:xfrm>
      </p:grpSpPr>
      <p:pic>
        <p:nvPicPr>
          <p:cNvPr id="22" name="Google Shape;22;p24"/>
          <p:cNvPicPr preferRelativeResize="0"/>
          <p:nvPr/>
        </p:nvPicPr>
        <p:blipFill rotWithShape="1">
          <a:blip r:embed="rId2">
            <a:alphaModFix/>
          </a:blip>
          <a:srcRect l="18475" t="34819" r="21122" b="31245"/>
          <a:stretch/>
        </p:blipFill>
        <p:spPr>
          <a:xfrm>
            <a:off x="0" y="4161"/>
            <a:ext cx="12192000" cy="6849677"/>
          </a:xfrm>
          <a:prstGeom prst="rect">
            <a:avLst/>
          </a:prstGeom>
          <a:noFill/>
          <a:ln>
            <a:noFill/>
          </a:ln>
        </p:spPr>
      </p:pic>
      <p:sp>
        <p:nvSpPr>
          <p:cNvPr id="23" name="Google Shape;23;p24"/>
          <p:cNvSpPr txBox="1">
            <a:spLocks noGrp="1"/>
          </p:cNvSpPr>
          <p:nvPr>
            <p:ph type="sldNum" idx="12"/>
          </p:nvPr>
        </p:nvSpPr>
        <p:spPr>
          <a:xfrm>
            <a:off x="8610600" y="6356350"/>
            <a:ext cx="317736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accent1"/>
                </a:solidFill>
                <a:latin typeface="Poppins Medium"/>
                <a:ea typeface="Poppins Medium"/>
                <a:cs typeface="Poppins Medium"/>
                <a:sym typeface="Poppins Medium"/>
              </a:defRPr>
            </a:lvl1pPr>
            <a:lvl2pPr marL="0" lvl="1" indent="0" algn="r">
              <a:spcBef>
                <a:spcPts val="0"/>
              </a:spcBef>
              <a:buNone/>
              <a:defRPr sz="1200" b="0" i="0" u="none" strike="noStrike" cap="none">
                <a:solidFill>
                  <a:schemeClr val="accent1"/>
                </a:solidFill>
                <a:latin typeface="Poppins Medium"/>
                <a:ea typeface="Poppins Medium"/>
                <a:cs typeface="Poppins Medium"/>
                <a:sym typeface="Poppins Medium"/>
              </a:defRPr>
            </a:lvl2pPr>
            <a:lvl3pPr marL="0" lvl="2" indent="0" algn="r">
              <a:spcBef>
                <a:spcPts val="0"/>
              </a:spcBef>
              <a:buNone/>
              <a:defRPr sz="1200" b="0" i="0" u="none" strike="noStrike" cap="none">
                <a:solidFill>
                  <a:schemeClr val="accent1"/>
                </a:solidFill>
                <a:latin typeface="Poppins Medium"/>
                <a:ea typeface="Poppins Medium"/>
                <a:cs typeface="Poppins Medium"/>
                <a:sym typeface="Poppins Medium"/>
              </a:defRPr>
            </a:lvl3pPr>
            <a:lvl4pPr marL="0" lvl="3" indent="0" algn="r">
              <a:spcBef>
                <a:spcPts val="0"/>
              </a:spcBef>
              <a:buNone/>
              <a:defRPr sz="1200" b="0" i="0" u="none" strike="noStrike" cap="none">
                <a:solidFill>
                  <a:schemeClr val="accent1"/>
                </a:solidFill>
                <a:latin typeface="Poppins Medium"/>
                <a:ea typeface="Poppins Medium"/>
                <a:cs typeface="Poppins Medium"/>
                <a:sym typeface="Poppins Medium"/>
              </a:defRPr>
            </a:lvl4pPr>
            <a:lvl5pPr marL="0" lvl="4" indent="0" algn="r">
              <a:spcBef>
                <a:spcPts val="0"/>
              </a:spcBef>
              <a:buNone/>
              <a:defRPr sz="1200" b="0" i="0" u="none" strike="noStrike" cap="none">
                <a:solidFill>
                  <a:schemeClr val="accent1"/>
                </a:solidFill>
                <a:latin typeface="Poppins Medium"/>
                <a:ea typeface="Poppins Medium"/>
                <a:cs typeface="Poppins Medium"/>
                <a:sym typeface="Poppins Medium"/>
              </a:defRPr>
            </a:lvl5pPr>
            <a:lvl6pPr marL="0" lvl="5" indent="0" algn="r">
              <a:spcBef>
                <a:spcPts val="0"/>
              </a:spcBef>
              <a:buNone/>
              <a:defRPr sz="1200" b="0" i="0" u="none" strike="noStrike" cap="none">
                <a:solidFill>
                  <a:schemeClr val="accent1"/>
                </a:solidFill>
                <a:latin typeface="Poppins Medium"/>
                <a:ea typeface="Poppins Medium"/>
                <a:cs typeface="Poppins Medium"/>
                <a:sym typeface="Poppins Medium"/>
              </a:defRPr>
            </a:lvl6pPr>
            <a:lvl7pPr marL="0" lvl="6" indent="0" algn="r">
              <a:spcBef>
                <a:spcPts val="0"/>
              </a:spcBef>
              <a:buNone/>
              <a:defRPr sz="1200" b="0" i="0" u="none" strike="noStrike" cap="none">
                <a:solidFill>
                  <a:schemeClr val="accent1"/>
                </a:solidFill>
                <a:latin typeface="Poppins Medium"/>
                <a:ea typeface="Poppins Medium"/>
                <a:cs typeface="Poppins Medium"/>
                <a:sym typeface="Poppins Medium"/>
              </a:defRPr>
            </a:lvl7pPr>
            <a:lvl8pPr marL="0" lvl="7" indent="0" algn="r">
              <a:spcBef>
                <a:spcPts val="0"/>
              </a:spcBef>
              <a:buNone/>
              <a:defRPr sz="1200" b="0" i="0" u="none" strike="noStrike" cap="none">
                <a:solidFill>
                  <a:schemeClr val="accent1"/>
                </a:solidFill>
                <a:latin typeface="Poppins Medium"/>
                <a:ea typeface="Poppins Medium"/>
                <a:cs typeface="Poppins Medium"/>
                <a:sym typeface="Poppins Medium"/>
              </a:defRPr>
            </a:lvl8pPr>
            <a:lvl9pPr marL="0" lvl="8" indent="0" algn="r">
              <a:spcBef>
                <a:spcPts val="0"/>
              </a:spcBef>
              <a:buNone/>
              <a:defRPr sz="1200" b="0" i="0" u="none" strike="noStrike" cap="none">
                <a:solidFill>
                  <a:schemeClr val="accent1"/>
                </a:solidFill>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24"/>
          <p:cNvSpPr txBox="1">
            <a:spLocks noGrp="1"/>
          </p:cNvSpPr>
          <p:nvPr>
            <p:ph type="body" idx="1"/>
          </p:nvPr>
        </p:nvSpPr>
        <p:spPr>
          <a:xfrm>
            <a:off x="464588" y="396317"/>
            <a:ext cx="6334125" cy="72128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200"/>
              </a:spcBef>
              <a:spcAft>
                <a:spcPts val="0"/>
              </a:spcAft>
              <a:buClr>
                <a:schemeClr val="accent1"/>
              </a:buClr>
              <a:buSzPts val="3960"/>
              <a:buFont typeface="Poppins Medium"/>
              <a:buNone/>
              <a:defRPr sz="4400">
                <a:solidFill>
                  <a:schemeClr val="accent1"/>
                </a:solidFill>
                <a:latin typeface="Poppins Medium"/>
                <a:ea typeface="Poppins Medium"/>
                <a:cs typeface="Poppins Medium"/>
                <a:sym typeface="Poppins Medium"/>
              </a:defRPr>
            </a:lvl1pPr>
            <a:lvl2pPr marL="914400" lvl="1" indent="-342900" algn="l">
              <a:lnSpc>
                <a:spcPct val="90000"/>
              </a:lnSpc>
              <a:spcBef>
                <a:spcPts val="1200"/>
              </a:spcBef>
              <a:spcAft>
                <a:spcPts val="0"/>
              </a:spcAft>
              <a:buClr>
                <a:schemeClr val="dk1"/>
              </a:buClr>
              <a:buSzPts val="1800"/>
              <a:buChar char="-"/>
              <a:defRPr/>
            </a:lvl2pPr>
            <a:lvl3pPr marL="1371600" lvl="2" indent="-331469" algn="l">
              <a:lnSpc>
                <a:spcPct val="90000"/>
              </a:lnSpc>
              <a:spcBef>
                <a:spcPts val="1200"/>
              </a:spcBef>
              <a:spcAft>
                <a:spcPts val="0"/>
              </a:spcAft>
              <a:buClr>
                <a:schemeClr val="dk1"/>
              </a:buClr>
              <a:buSzPts val="162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24"/>
          <p:cNvSpPr txBox="1">
            <a:spLocks noGrp="1"/>
          </p:cNvSpPr>
          <p:nvPr>
            <p:ph type="body" idx="2"/>
          </p:nvPr>
        </p:nvSpPr>
        <p:spPr>
          <a:xfrm>
            <a:off x="464457" y="1088571"/>
            <a:ext cx="10305143" cy="4920117"/>
          </a:xfrm>
          <a:prstGeom prst="rect">
            <a:avLst/>
          </a:prstGeom>
          <a:noFill/>
          <a:ln>
            <a:noFill/>
          </a:ln>
        </p:spPr>
        <p:txBody>
          <a:bodyPr spcFirstLastPara="1" wrap="square" lIns="91425" tIns="45700" rIns="91425" bIns="45700" anchor="t" anchorCtr="0">
            <a:normAutofit/>
          </a:bodyPr>
          <a:lstStyle>
            <a:lvl1pPr marL="457200" lvl="0" indent="-365760" algn="l">
              <a:lnSpc>
                <a:spcPct val="90000"/>
              </a:lnSpc>
              <a:spcBef>
                <a:spcPts val="1200"/>
              </a:spcBef>
              <a:spcAft>
                <a:spcPts val="0"/>
              </a:spcAft>
              <a:buClr>
                <a:schemeClr val="dk1"/>
              </a:buClr>
              <a:buSzPts val="2160"/>
              <a:buChar char="•"/>
              <a:defRPr sz="2400">
                <a:latin typeface="Inter"/>
                <a:ea typeface="Inter"/>
                <a:cs typeface="Inter"/>
                <a:sym typeface="Inter"/>
              </a:defRPr>
            </a:lvl1pPr>
            <a:lvl2pPr marL="914400" lvl="1" indent="-365760" algn="l">
              <a:lnSpc>
                <a:spcPct val="90000"/>
              </a:lnSpc>
              <a:spcBef>
                <a:spcPts val="1200"/>
              </a:spcBef>
              <a:spcAft>
                <a:spcPts val="0"/>
              </a:spcAft>
              <a:buClr>
                <a:schemeClr val="dk1"/>
              </a:buClr>
              <a:buSzPts val="2160"/>
              <a:buFont typeface="Inter"/>
              <a:buChar char="-"/>
              <a:defRPr sz="2400">
                <a:latin typeface="Inter"/>
                <a:ea typeface="Inter"/>
                <a:cs typeface="Inter"/>
                <a:sym typeface="Inter"/>
              </a:defRPr>
            </a:lvl2pPr>
            <a:lvl3pPr marL="1371600" lvl="2" indent="-365760" algn="l">
              <a:lnSpc>
                <a:spcPct val="90000"/>
              </a:lnSpc>
              <a:spcBef>
                <a:spcPts val="1200"/>
              </a:spcBef>
              <a:spcAft>
                <a:spcPts val="0"/>
              </a:spcAft>
              <a:buClr>
                <a:schemeClr val="dk1"/>
              </a:buClr>
              <a:buSzPts val="2160"/>
              <a:buChar char="•"/>
              <a:defRPr>
                <a:latin typeface="Inter"/>
                <a:ea typeface="Inter"/>
                <a:cs typeface="Inter"/>
                <a:sym typeface="Inter"/>
              </a:defRPr>
            </a:lvl3pPr>
            <a:lvl4pPr marL="1828800" lvl="3" indent="-365760" algn="l">
              <a:lnSpc>
                <a:spcPct val="90000"/>
              </a:lnSpc>
              <a:spcBef>
                <a:spcPts val="1200"/>
              </a:spcBef>
              <a:spcAft>
                <a:spcPts val="0"/>
              </a:spcAft>
              <a:buClr>
                <a:schemeClr val="dk1"/>
              </a:buClr>
              <a:buSzPts val="2160"/>
              <a:buChar char="•"/>
              <a:defRPr>
                <a:latin typeface="Inter"/>
                <a:ea typeface="Inter"/>
                <a:cs typeface="Inter"/>
                <a:sym typeface="Inter"/>
              </a:defRPr>
            </a:lvl4pPr>
            <a:lvl5pPr marL="2286000" lvl="4" indent="-365760" algn="l">
              <a:lnSpc>
                <a:spcPct val="90000"/>
              </a:lnSpc>
              <a:spcBef>
                <a:spcPts val="1200"/>
              </a:spcBef>
              <a:spcAft>
                <a:spcPts val="0"/>
              </a:spcAft>
              <a:buClr>
                <a:schemeClr val="dk1"/>
              </a:buClr>
              <a:buSzPts val="2160"/>
              <a:buChar char="•"/>
              <a:defRPr>
                <a:latin typeface="Inter"/>
                <a:ea typeface="Inter"/>
                <a:cs typeface="Inter"/>
                <a:sym typeface="Inte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64013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s 1">
  <p:cSld name="Contents 1">
    <p:spTree>
      <p:nvGrpSpPr>
        <p:cNvPr id="1" name="Shape 82"/>
        <p:cNvGrpSpPr/>
        <p:nvPr/>
      </p:nvGrpSpPr>
      <p:grpSpPr>
        <a:xfrm>
          <a:off x="0" y="0"/>
          <a:ext cx="0" cy="0"/>
          <a:chOff x="0" y="0"/>
          <a:chExt cx="0" cy="0"/>
        </a:xfrm>
      </p:grpSpPr>
      <p:pic>
        <p:nvPicPr>
          <p:cNvPr id="83" name="Google Shape;83;g39bef57d168_2_356" descr="Image"/>
          <p:cNvPicPr preferRelativeResize="0"/>
          <p:nvPr/>
        </p:nvPicPr>
        <p:blipFill rotWithShape="1">
          <a:blip r:embed="rId2">
            <a:alphaModFix/>
          </a:blip>
          <a:srcRect/>
          <a:stretch/>
        </p:blipFill>
        <p:spPr>
          <a:xfrm>
            <a:off x="-25399" y="788077"/>
            <a:ext cx="12242794" cy="7961453"/>
          </a:xfrm>
          <a:prstGeom prst="rect">
            <a:avLst/>
          </a:prstGeom>
          <a:noFill/>
          <a:ln>
            <a:noFill/>
          </a:ln>
        </p:spPr>
      </p:pic>
      <p:sp>
        <p:nvSpPr>
          <p:cNvPr id="84" name="Google Shape;84;g39bef57d168_2_356"/>
          <p:cNvSpPr txBox="1">
            <a:spLocks noGrp="1"/>
          </p:cNvSpPr>
          <p:nvPr>
            <p:ph type="title"/>
          </p:nvPr>
        </p:nvSpPr>
        <p:spPr>
          <a:xfrm>
            <a:off x="609600" y="387351"/>
            <a:ext cx="4730100" cy="863700"/>
          </a:xfrm>
          <a:prstGeom prst="rect">
            <a:avLst/>
          </a:prstGeom>
          <a:noFill/>
          <a:ln>
            <a:noFill/>
          </a:ln>
        </p:spPr>
        <p:txBody>
          <a:bodyPr spcFirstLastPara="1" wrap="square" lIns="38100" tIns="38100" rIns="38100" bIns="38100" anchor="t" anchorCtr="0">
            <a:normAutofit/>
          </a:bodyPr>
          <a:lstStyle>
            <a:lvl1pPr lvl="0" algn="l">
              <a:lnSpc>
                <a:spcPct val="80000"/>
              </a:lnSpc>
              <a:spcBef>
                <a:spcPts val="0"/>
              </a:spcBef>
              <a:spcAft>
                <a:spcPts val="0"/>
              </a:spcAft>
              <a:buClr>
                <a:srgbClr val="003051"/>
              </a:buClr>
              <a:buSzPts val="1400"/>
              <a:buNone/>
              <a:defRPr/>
            </a:lvl1pPr>
            <a:lvl2pPr lvl="1" algn="l">
              <a:lnSpc>
                <a:spcPct val="80000"/>
              </a:lnSpc>
              <a:spcBef>
                <a:spcPts val="0"/>
              </a:spcBef>
              <a:spcAft>
                <a:spcPts val="0"/>
              </a:spcAft>
              <a:buClr>
                <a:srgbClr val="003051"/>
              </a:buClr>
              <a:buSzPts val="1400"/>
              <a:buNone/>
              <a:defRPr/>
            </a:lvl2pPr>
            <a:lvl3pPr lvl="2" algn="l">
              <a:lnSpc>
                <a:spcPct val="80000"/>
              </a:lnSpc>
              <a:spcBef>
                <a:spcPts val="0"/>
              </a:spcBef>
              <a:spcAft>
                <a:spcPts val="0"/>
              </a:spcAft>
              <a:buClr>
                <a:srgbClr val="003051"/>
              </a:buClr>
              <a:buSzPts val="1400"/>
              <a:buNone/>
              <a:defRPr/>
            </a:lvl3pPr>
            <a:lvl4pPr lvl="3" algn="l">
              <a:lnSpc>
                <a:spcPct val="80000"/>
              </a:lnSpc>
              <a:spcBef>
                <a:spcPts val="0"/>
              </a:spcBef>
              <a:spcAft>
                <a:spcPts val="0"/>
              </a:spcAft>
              <a:buClr>
                <a:srgbClr val="003051"/>
              </a:buClr>
              <a:buSzPts val="1400"/>
              <a:buNone/>
              <a:defRPr/>
            </a:lvl4pPr>
            <a:lvl5pPr lvl="4" algn="l">
              <a:lnSpc>
                <a:spcPct val="80000"/>
              </a:lnSpc>
              <a:spcBef>
                <a:spcPts val="0"/>
              </a:spcBef>
              <a:spcAft>
                <a:spcPts val="0"/>
              </a:spcAft>
              <a:buClr>
                <a:srgbClr val="003051"/>
              </a:buClr>
              <a:buSzPts val="1400"/>
              <a:buNone/>
              <a:defRPr/>
            </a:lvl5pPr>
            <a:lvl6pPr lvl="5" algn="l">
              <a:lnSpc>
                <a:spcPct val="80000"/>
              </a:lnSpc>
              <a:spcBef>
                <a:spcPts val="0"/>
              </a:spcBef>
              <a:spcAft>
                <a:spcPts val="0"/>
              </a:spcAft>
              <a:buClr>
                <a:srgbClr val="003051"/>
              </a:buClr>
              <a:buSzPts val="1400"/>
              <a:buNone/>
              <a:defRPr/>
            </a:lvl6pPr>
            <a:lvl7pPr lvl="6" algn="l">
              <a:lnSpc>
                <a:spcPct val="80000"/>
              </a:lnSpc>
              <a:spcBef>
                <a:spcPts val="0"/>
              </a:spcBef>
              <a:spcAft>
                <a:spcPts val="0"/>
              </a:spcAft>
              <a:buClr>
                <a:srgbClr val="003051"/>
              </a:buClr>
              <a:buSzPts val="1400"/>
              <a:buNone/>
              <a:defRPr/>
            </a:lvl7pPr>
            <a:lvl8pPr lvl="7" algn="l">
              <a:lnSpc>
                <a:spcPct val="80000"/>
              </a:lnSpc>
              <a:spcBef>
                <a:spcPts val="0"/>
              </a:spcBef>
              <a:spcAft>
                <a:spcPts val="0"/>
              </a:spcAft>
              <a:buClr>
                <a:srgbClr val="003051"/>
              </a:buClr>
              <a:buSzPts val="1400"/>
              <a:buNone/>
              <a:defRPr/>
            </a:lvl8pPr>
            <a:lvl9pPr lvl="8" algn="l">
              <a:lnSpc>
                <a:spcPct val="80000"/>
              </a:lnSpc>
              <a:spcBef>
                <a:spcPts val="0"/>
              </a:spcBef>
              <a:spcAft>
                <a:spcPts val="0"/>
              </a:spcAft>
              <a:buClr>
                <a:srgbClr val="003051"/>
              </a:buClr>
              <a:buSzPts val="1400"/>
              <a:buNone/>
              <a:defRPr/>
            </a:lvl9pPr>
          </a:lstStyle>
          <a:p>
            <a:endParaRPr/>
          </a:p>
        </p:txBody>
      </p:sp>
      <p:sp>
        <p:nvSpPr>
          <p:cNvPr id="85" name="Google Shape;85;g39bef57d168_2_356"/>
          <p:cNvSpPr txBox="1">
            <a:spLocks noGrp="1"/>
          </p:cNvSpPr>
          <p:nvPr>
            <p:ph type="body" idx="1"/>
          </p:nvPr>
        </p:nvSpPr>
        <p:spPr>
          <a:xfrm>
            <a:off x="7756277" y="387351"/>
            <a:ext cx="5019600" cy="5804700"/>
          </a:xfrm>
          <a:prstGeom prst="rect">
            <a:avLst/>
          </a:prstGeom>
          <a:noFill/>
          <a:ln>
            <a:noFill/>
          </a:ln>
        </p:spPr>
        <p:txBody>
          <a:bodyPr spcFirstLastPara="1" wrap="square" lIns="38100" tIns="38100" rIns="38100" bIns="38100" anchor="t" anchorCtr="0">
            <a:normAutofit/>
          </a:bodyPr>
          <a:lstStyle>
            <a:lvl1pPr marL="457200" lvl="0" indent="-374650" algn="l">
              <a:lnSpc>
                <a:spcPct val="100000"/>
              </a:lnSpc>
              <a:spcBef>
                <a:spcPts val="1200"/>
              </a:spcBef>
              <a:spcAft>
                <a:spcPts val="0"/>
              </a:spcAft>
              <a:buClr>
                <a:srgbClr val="35C0D6"/>
              </a:buClr>
              <a:buSzPts val="2300"/>
              <a:buFont typeface="Poppins Medium"/>
              <a:buAutoNum type="arabicPeriod"/>
              <a:defRPr sz="3100">
                <a:latin typeface="Poppins Medium"/>
                <a:ea typeface="Poppins Medium"/>
                <a:cs typeface="Poppins Medium"/>
                <a:sym typeface="Poppins Medium"/>
              </a:defRPr>
            </a:lvl1pPr>
            <a:lvl2pPr marL="914400" lvl="1" indent="-374650" algn="l">
              <a:lnSpc>
                <a:spcPct val="100000"/>
              </a:lnSpc>
              <a:spcBef>
                <a:spcPts val="1200"/>
              </a:spcBef>
              <a:spcAft>
                <a:spcPts val="0"/>
              </a:spcAft>
              <a:buClr>
                <a:srgbClr val="35C0D6"/>
              </a:buClr>
              <a:buSzPts val="2300"/>
              <a:buFont typeface="Poppins Medium"/>
              <a:buAutoNum type="arabicPeriod"/>
              <a:defRPr sz="3100">
                <a:latin typeface="Poppins Medium"/>
                <a:ea typeface="Poppins Medium"/>
                <a:cs typeface="Poppins Medium"/>
                <a:sym typeface="Poppins Medium"/>
              </a:defRPr>
            </a:lvl2pPr>
            <a:lvl3pPr marL="1371600" lvl="2" indent="-374650" algn="l">
              <a:lnSpc>
                <a:spcPct val="100000"/>
              </a:lnSpc>
              <a:spcBef>
                <a:spcPts val="1200"/>
              </a:spcBef>
              <a:spcAft>
                <a:spcPts val="0"/>
              </a:spcAft>
              <a:buClr>
                <a:srgbClr val="35C0D6"/>
              </a:buClr>
              <a:buSzPts val="2300"/>
              <a:buFont typeface="Poppins Medium"/>
              <a:buAutoNum type="arabicPeriod"/>
              <a:defRPr sz="3100">
                <a:latin typeface="Poppins Medium"/>
                <a:ea typeface="Poppins Medium"/>
                <a:cs typeface="Poppins Medium"/>
                <a:sym typeface="Poppins Medium"/>
              </a:defRPr>
            </a:lvl3pPr>
            <a:lvl4pPr marL="1828800" lvl="3" indent="-374650" algn="l">
              <a:lnSpc>
                <a:spcPct val="100000"/>
              </a:lnSpc>
              <a:spcBef>
                <a:spcPts val="1200"/>
              </a:spcBef>
              <a:spcAft>
                <a:spcPts val="0"/>
              </a:spcAft>
              <a:buClr>
                <a:srgbClr val="35C0D6"/>
              </a:buClr>
              <a:buSzPts val="2300"/>
              <a:buFont typeface="Poppins Medium"/>
              <a:buAutoNum type="arabicPeriod"/>
              <a:defRPr sz="3100">
                <a:latin typeface="Poppins Medium"/>
                <a:ea typeface="Poppins Medium"/>
                <a:cs typeface="Poppins Medium"/>
                <a:sym typeface="Poppins Medium"/>
              </a:defRPr>
            </a:lvl4pPr>
            <a:lvl5pPr marL="2286000" lvl="4" indent="-374650" algn="l">
              <a:lnSpc>
                <a:spcPct val="100000"/>
              </a:lnSpc>
              <a:spcBef>
                <a:spcPts val="1200"/>
              </a:spcBef>
              <a:spcAft>
                <a:spcPts val="0"/>
              </a:spcAft>
              <a:buClr>
                <a:srgbClr val="35C0D6"/>
              </a:buClr>
              <a:buSzPts val="2300"/>
              <a:buFont typeface="Poppins Medium"/>
              <a:buAutoNum type="arabicPeriod"/>
              <a:defRPr sz="3100">
                <a:latin typeface="Poppins Medium"/>
                <a:ea typeface="Poppins Medium"/>
                <a:cs typeface="Poppins Medium"/>
                <a:sym typeface="Poppins Medium"/>
              </a:defRPr>
            </a:lvl5pPr>
            <a:lvl6pPr marL="2743200" lvl="5" indent="-355600" algn="l">
              <a:lnSpc>
                <a:spcPct val="80000"/>
              </a:lnSpc>
              <a:spcBef>
                <a:spcPts val="1200"/>
              </a:spcBef>
              <a:spcAft>
                <a:spcPts val="0"/>
              </a:spcAft>
              <a:buClr>
                <a:srgbClr val="003051"/>
              </a:buClr>
              <a:buSzPts val="2000"/>
              <a:buChar char="•"/>
              <a:defRPr/>
            </a:lvl6pPr>
            <a:lvl7pPr marL="3200400" lvl="6" indent="-355600" algn="l">
              <a:lnSpc>
                <a:spcPct val="80000"/>
              </a:lnSpc>
              <a:spcBef>
                <a:spcPts val="1200"/>
              </a:spcBef>
              <a:spcAft>
                <a:spcPts val="0"/>
              </a:spcAft>
              <a:buClr>
                <a:srgbClr val="003051"/>
              </a:buClr>
              <a:buSzPts val="2000"/>
              <a:buChar char="•"/>
              <a:defRPr/>
            </a:lvl7pPr>
            <a:lvl8pPr marL="3657600" lvl="7" indent="-355600" algn="l">
              <a:lnSpc>
                <a:spcPct val="80000"/>
              </a:lnSpc>
              <a:spcBef>
                <a:spcPts val="1200"/>
              </a:spcBef>
              <a:spcAft>
                <a:spcPts val="0"/>
              </a:spcAft>
              <a:buClr>
                <a:srgbClr val="003051"/>
              </a:buClr>
              <a:buSzPts val="2000"/>
              <a:buChar char="•"/>
              <a:defRPr/>
            </a:lvl8pPr>
            <a:lvl9pPr marL="4114800" lvl="8" indent="-355600" algn="l">
              <a:lnSpc>
                <a:spcPct val="80000"/>
              </a:lnSpc>
              <a:spcBef>
                <a:spcPts val="1200"/>
              </a:spcBef>
              <a:spcAft>
                <a:spcPts val="0"/>
              </a:spcAft>
              <a:buClr>
                <a:srgbClr val="003051"/>
              </a:buClr>
              <a:buSzPts val="2000"/>
              <a:buChar char="•"/>
              <a:defRPr/>
            </a:lvl9pPr>
          </a:lstStyle>
          <a:p>
            <a:endParaRPr/>
          </a:p>
        </p:txBody>
      </p:sp>
      <p:sp>
        <p:nvSpPr>
          <p:cNvPr id="86" name="Google Shape;86;g39bef57d168_2_356"/>
          <p:cNvSpPr txBox="1">
            <a:spLocks noGrp="1"/>
          </p:cNvSpPr>
          <p:nvPr>
            <p:ph type="body" idx="2"/>
          </p:nvPr>
        </p:nvSpPr>
        <p:spPr>
          <a:xfrm>
            <a:off x="609600" y="1193559"/>
            <a:ext cx="3608100" cy="416400"/>
          </a:xfrm>
          <a:prstGeom prst="rect">
            <a:avLst/>
          </a:prstGeom>
          <a:noFill/>
          <a:ln>
            <a:noFill/>
          </a:ln>
        </p:spPr>
        <p:txBody>
          <a:bodyPr spcFirstLastPara="1" wrap="square" lIns="38100" tIns="38100" rIns="38100" bIns="38100" anchor="t" anchorCtr="0">
            <a:normAutofit/>
          </a:bodyPr>
          <a:lstStyle>
            <a:lvl1pPr marL="457200" lvl="0" indent="-228600" algn="l">
              <a:lnSpc>
                <a:spcPct val="100000"/>
              </a:lnSpc>
              <a:spcBef>
                <a:spcPts val="0"/>
              </a:spcBef>
              <a:spcAft>
                <a:spcPts val="0"/>
              </a:spcAft>
              <a:buClr>
                <a:srgbClr val="35C0D6"/>
              </a:buClr>
              <a:buSzPts val="1600"/>
              <a:buFont typeface="Poppins Medium"/>
              <a:buNone/>
              <a:defRPr sz="2200">
                <a:solidFill>
                  <a:srgbClr val="35C0D6"/>
                </a:solidFill>
                <a:latin typeface="Poppins Medium"/>
                <a:ea typeface="Poppins Medium"/>
                <a:cs typeface="Poppins Medium"/>
                <a:sym typeface="Poppins Medium"/>
              </a:defRPr>
            </a:lvl1pPr>
            <a:lvl2pPr marL="914400" lvl="1" indent="-355600" algn="l">
              <a:lnSpc>
                <a:spcPct val="80000"/>
              </a:lnSpc>
              <a:spcBef>
                <a:spcPts val="1200"/>
              </a:spcBef>
              <a:spcAft>
                <a:spcPts val="0"/>
              </a:spcAft>
              <a:buClr>
                <a:srgbClr val="003051"/>
              </a:buClr>
              <a:buSzPts val="2000"/>
              <a:buChar char="•"/>
              <a:defRPr/>
            </a:lvl2pPr>
            <a:lvl3pPr marL="1371600" lvl="2" indent="-355600" algn="l">
              <a:lnSpc>
                <a:spcPct val="80000"/>
              </a:lnSpc>
              <a:spcBef>
                <a:spcPts val="1200"/>
              </a:spcBef>
              <a:spcAft>
                <a:spcPts val="0"/>
              </a:spcAft>
              <a:buClr>
                <a:srgbClr val="003051"/>
              </a:buClr>
              <a:buSzPts val="2000"/>
              <a:buChar char="•"/>
              <a:defRPr/>
            </a:lvl3pPr>
            <a:lvl4pPr marL="1828800" lvl="3" indent="-355600" algn="l">
              <a:lnSpc>
                <a:spcPct val="80000"/>
              </a:lnSpc>
              <a:spcBef>
                <a:spcPts val="1200"/>
              </a:spcBef>
              <a:spcAft>
                <a:spcPts val="0"/>
              </a:spcAft>
              <a:buClr>
                <a:srgbClr val="003051"/>
              </a:buClr>
              <a:buSzPts val="2000"/>
              <a:buChar char="•"/>
              <a:defRPr/>
            </a:lvl4pPr>
            <a:lvl5pPr marL="2286000" lvl="4" indent="-355600" algn="l">
              <a:lnSpc>
                <a:spcPct val="80000"/>
              </a:lnSpc>
              <a:spcBef>
                <a:spcPts val="1200"/>
              </a:spcBef>
              <a:spcAft>
                <a:spcPts val="0"/>
              </a:spcAft>
              <a:buClr>
                <a:srgbClr val="003051"/>
              </a:buClr>
              <a:buSzPts val="2000"/>
              <a:buChar char="•"/>
              <a:defRPr/>
            </a:lvl5pPr>
            <a:lvl6pPr marL="2743200" lvl="5" indent="-355600" algn="l">
              <a:lnSpc>
                <a:spcPct val="80000"/>
              </a:lnSpc>
              <a:spcBef>
                <a:spcPts val="1200"/>
              </a:spcBef>
              <a:spcAft>
                <a:spcPts val="0"/>
              </a:spcAft>
              <a:buClr>
                <a:srgbClr val="003051"/>
              </a:buClr>
              <a:buSzPts val="2000"/>
              <a:buChar char="•"/>
              <a:defRPr/>
            </a:lvl6pPr>
            <a:lvl7pPr marL="3200400" lvl="6" indent="-355600" algn="l">
              <a:lnSpc>
                <a:spcPct val="80000"/>
              </a:lnSpc>
              <a:spcBef>
                <a:spcPts val="1200"/>
              </a:spcBef>
              <a:spcAft>
                <a:spcPts val="0"/>
              </a:spcAft>
              <a:buClr>
                <a:srgbClr val="003051"/>
              </a:buClr>
              <a:buSzPts val="2000"/>
              <a:buChar char="•"/>
              <a:defRPr/>
            </a:lvl7pPr>
            <a:lvl8pPr marL="3657600" lvl="7" indent="-355600" algn="l">
              <a:lnSpc>
                <a:spcPct val="80000"/>
              </a:lnSpc>
              <a:spcBef>
                <a:spcPts val="1200"/>
              </a:spcBef>
              <a:spcAft>
                <a:spcPts val="0"/>
              </a:spcAft>
              <a:buClr>
                <a:srgbClr val="003051"/>
              </a:buClr>
              <a:buSzPts val="2000"/>
              <a:buChar char="•"/>
              <a:defRPr/>
            </a:lvl8pPr>
            <a:lvl9pPr marL="4114800" lvl="8" indent="-355600" algn="l">
              <a:lnSpc>
                <a:spcPct val="80000"/>
              </a:lnSpc>
              <a:spcBef>
                <a:spcPts val="1200"/>
              </a:spcBef>
              <a:spcAft>
                <a:spcPts val="0"/>
              </a:spcAft>
              <a:buClr>
                <a:srgbClr val="003051"/>
              </a:buClr>
              <a:buSzPts val="2000"/>
              <a:buChar char="•"/>
              <a:defRPr/>
            </a:lvl9pPr>
          </a:lstStyle>
          <a:p>
            <a:endParaRPr/>
          </a:p>
        </p:txBody>
      </p:sp>
      <p:sp>
        <p:nvSpPr>
          <p:cNvPr id="87" name="Google Shape;87;g39bef57d168_2_356"/>
          <p:cNvSpPr txBox="1">
            <a:spLocks noGrp="1"/>
          </p:cNvSpPr>
          <p:nvPr>
            <p:ph type="sldNum" idx="12"/>
          </p:nvPr>
        </p:nvSpPr>
        <p:spPr>
          <a:xfrm>
            <a:off x="611505" y="6333795"/>
            <a:ext cx="296400" cy="246300"/>
          </a:xfrm>
          <a:prstGeom prst="rect">
            <a:avLst/>
          </a:prstGeom>
          <a:noFill/>
          <a:ln>
            <a:noFill/>
          </a:ln>
        </p:spPr>
        <p:txBody>
          <a:bodyPr spcFirstLastPara="1" wrap="square" lIns="38100" tIns="38100" rIns="38100" bIns="38100" anchor="b" anchorCtr="0">
            <a:spAutoFit/>
          </a:bodyPr>
          <a:lstStyle>
            <a:lvl1pPr marL="0" lvl="0" indent="0" algn="l">
              <a:lnSpc>
                <a:spcPct val="100000"/>
              </a:lnSpc>
              <a:spcBef>
                <a:spcPts val="0"/>
              </a:spcBef>
              <a:buClr>
                <a:schemeClr val="dk1"/>
              </a:buClr>
              <a:buSzPts val="1100"/>
              <a:buFont typeface="Poppins SemiBold"/>
              <a:buNone/>
              <a:defRPr sz="1100" b="0" i="0" u="none" strike="noStrike" cap="none">
                <a:solidFill>
                  <a:schemeClr val="dk1"/>
                </a:solidFill>
                <a:latin typeface="Poppins SemiBold"/>
                <a:ea typeface="Poppins SemiBold"/>
                <a:cs typeface="Poppins SemiBold"/>
                <a:sym typeface="Poppins SemiBold"/>
              </a:defRPr>
            </a:lvl1pPr>
            <a:lvl2pPr marL="0" lvl="1" indent="0" algn="l">
              <a:lnSpc>
                <a:spcPct val="100000"/>
              </a:lnSpc>
              <a:spcBef>
                <a:spcPts val="0"/>
              </a:spcBef>
              <a:buClr>
                <a:schemeClr val="dk1"/>
              </a:buClr>
              <a:buSzPts val="1100"/>
              <a:buFont typeface="Poppins SemiBold"/>
              <a:buNone/>
              <a:defRPr sz="1100" b="0" i="0" u="none" strike="noStrike" cap="none">
                <a:solidFill>
                  <a:schemeClr val="dk1"/>
                </a:solidFill>
                <a:latin typeface="Poppins SemiBold"/>
                <a:ea typeface="Poppins SemiBold"/>
                <a:cs typeface="Poppins SemiBold"/>
                <a:sym typeface="Poppins SemiBold"/>
              </a:defRPr>
            </a:lvl2pPr>
            <a:lvl3pPr marL="0" lvl="2" indent="0" algn="l">
              <a:lnSpc>
                <a:spcPct val="100000"/>
              </a:lnSpc>
              <a:spcBef>
                <a:spcPts val="0"/>
              </a:spcBef>
              <a:buClr>
                <a:schemeClr val="dk1"/>
              </a:buClr>
              <a:buSzPts val="1100"/>
              <a:buFont typeface="Poppins SemiBold"/>
              <a:buNone/>
              <a:defRPr sz="1100" b="0" i="0" u="none" strike="noStrike" cap="none">
                <a:solidFill>
                  <a:schemeClr val="dk1"/>
                </a:solidFill>
                <a:latin typeface="Poppins SemiBold"/>
                <a:ea typeface="Poppins SemiBold"/>
                <a:cs typeface="Poppins SemiBold"/>
                <a:sym typeface="Poppins SemiBold"/>
              </a:defRPr>
            </a:lvl3pPr>
            <a:lvl4pPr marL="0" lvl="3" indent="0" algn="l">
              <a:lnSpc>
                <a:spcPct val="100000"/>
              </a:lnSpc>
              <a:spcBef>
                <a:spcPts val="0"/>
              </a:spcBef>
              <a:buClr>
                <a:schemeClr val="dk1"/>
              </a:buClr>
              <a:buSzPts val="1100"/>
              <a:buFont typeface="Poppins SemiBold"/>
              <a:buNone/>
              <a:defRPr sz="1100" b="0" i="0" u="none" strike="noStrike" cap="none">
                <a:solidFill>
                  <a:schemeClr val="dk1"/>
                </a:solidFill>
                <a:latin typeface="Poppins SemiBold"/>
                <a:ea typeface="Poppins SemiBold"/>
                <a:cs typeface="Poppins SemiBold"/>
                <a:sym typeface="Poppins SemiBold"/>
              </a:defRPr>
            </a:lvl4pPr>
            <a:lvl5pPr marL="0" lvl="4" indent="0" algn="l">
              <a:lnSpc>
                <a:spcPct val="100000"/>
              </a:lnSpc>
              <a:spcBef>
                <a:spcPts val="0"/>
              </a:spcBef>
              <a:buClr>
                <a:schemeClr val="dk1"/>
              </a:buClr>
              <a:buSzPts val="1100"/>
              <a:buFont typeface="Poppins SemiBold"/>
              <a:buNone/>
              <a:defRPr sz="1100" b="0" i="0" u="none" strike="noStrike" cap="none">
                <a:solidFill>
                  <a:schemeClr val="dk1"/>
                </a:solidFill>
                <a:latin typeface="Poppins SemiBold"/>
                <a:ea typeface="Poppins SemiBold"/>
                <a:cs typeface="Poppins SemiBold"/>
                <a:sym typeface="Poppins SemiBold"/>
              </a:defRPr>
            </a:lvl5pPr>
            <a:lvl6pPr marL="0" lvl="5" indent="0" algn="l">
              <a:lnSpc>
                <a:spcPct val="100000"/>
              </a:lnSpc>
              <a:spcBef>
                <a:spcPts val="0"/>
              </a:spcBef>
              <a:buClr>
                <a:schemeClr val="dk1"/>
              </a:buClr>
              <a:buSzPts val="1100"/>
              <a:buFont typeface="Poppins SemiBold"/>
              <a:buNone/>
              <a:defRPr sz="1100" b="0" i="0" u="none" strike="noStrike" cap="none">
                <a:solidFill>
                  <a:schemeClr val="dk1"/>
                </a:solidFill>
                <a:latin typeface="Poppins SemiBold"/>
                <a:ea typeface="Poppins SemiBold"/>
                <a:cs typeface="Poppins SemiBold"/>
                <a:sym typeface="Poppins SemiBold"/>
              </a:defRPr>
            </a:lvl6pPr>
            <a:lvl7pPr marL="0" lvl="6" indent="0" algn="l">
              <a:lnSpc>
                <a:spcPct val="100000"/>
              </a:lnSpc>
              <a:spcBef>
                <a:spcPts val="0"/>
              </a:spcBef>
              <a:buClr>
                <a:schemeClr val="dk1"/>
              </a:buClr>
              <a:buSzPts val="1100"/>
              <a:buFont typeface="Poppins SemiBold"/>
              <a:buNone/>
              <a:defRPr sz="1100" b="0" i="0" u="none" strike="noStrike" cap="none">
                <a:solidFill>
                  <a:schemeClr val="dk1"/>
                </a:solidFill>
                <a:latin typeface="Poppins SemiBold"/>
                <a:ea typeface="Poppins SemiBold"/>
                <a:cs typeface="Poppins SemiBold"/>
                <a:sym typeface="Poppins SemiBold"/>
              </a:defRPr>
            </a:lvl7pPr>
            <a:lvl8pPr marL="0" lvl="7" indent="0" algn="l">
              <a:lnSpc>
                <a:spcPct val="100000"/>
              </a:lnSpc>
              <a:spcBef>
                <a:spcPts val="0"/>
              </a:spcBef>
              <a:buClr>
                <a:schemeClr val="dk1"/>
              </a:buClr>
              <a:buSzPts val="1100"/>
              <a:buFont typeface="Poppins SemiBold"/>
              <a:buNone/>
              <a:defRPr sz="1100" b="0" i="0" u="none" strike="noStrike" cap="none">
                <a:solidFill>
                  <a:schemeClr val="dk1"/>
                </a:solidFill>
                <a:latin typeface="Poppins SemiBold"/>
                <a:ea typeface="Poppins SemiBold"/>
                <a:cs typeface="Poppins SemiBold"/>
                <a:sym typeface="Poppins SemiBold"/>
              </a:defRPr>
            </a:lvl8pPr>
            <a:lvl9pPr marL="0" lvl="8" indent="0" algn="l">
              <a:lnSpc>
                <a:spcPct val="100000"/>
              </a:lnSpc>
              <a:spcBef>
                <a:spcPts val="0"/>
              </a:spcBef>
              <a:buClr>
                <a:schemeClr val="dk1"/>
              </a:buClr>
              <a:buSzPts val="1100"/>
              <a:buFont typeface="Poppins SemiBold"/>
              <a:buNone/>
              <a:defRPr sz="1100" b="0" i="0" u="none" strike="noStrike" cap="none">
                <a:solidFill>
                  <a:schemeClr val="dk1"/>
                </a:solidFill>
                <a:latin typeface="Poppins SemiBold"/>
                <a:ea typeface="Poppins SemiBold"/>
                <a:cs typeface="Poppins SemiBold"/>
                <a:sym typeface="Poppins SemiBold"/>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49356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C">
  <p:cSld name="Section C">
    <p:bg>
      <p:bgPr>
        <a:solidFill>
          <a:srgbClr val="F9D573"/>
        </a:solidFill>
        <a:effectLst/>
      </p:bgPr>
    </p:bg>
    <p:spTree>
      <p:nvGrpSpPr>
        <p:cNvPr id="1" name="Shape 78"/>
        <p:cNvGrpSpPr/>
        <p:nvPr/>
      </p:nvGrpSpPr>
      <p:grpSpPr>
        <a:xfrm>
          <a:off x="0" y="0"/>
          <a:ext cx="0" cy="0"/>
          <a:chOff x="0" y="0"/>
          <a:chExt cx="0" cy="0"/>
        </a:xfrm>
      </p:grpSpPr>
      <p:pic>
        <p:nvPicPr>
          <p:cNvPr id="79" name="Google Shape;79;g39bef57d168_2_235" descr="Image"/>
          <p:cNvPicPr preferRelativeResize="0"/>
          <p:nvPr/>
        </p:nvPicPr>
        <p:blipFill rotWithShape="1">
          <a:blip r:embed="rId2">
            <a:alphaModFix/>
          </a:blip>
          <a:srcRect/>
          <a:stretch/>
        </p:blipFill>
        <p:spPr>
          <a:xfrm>
            <a:off x="-19814" y="-1579405"/>
            <a:ext cx="12231632" cy="7954183"/>
          </a:xfrm>
          <a:prstGeom prst="rect">
            <a:avLst/>
          </a:prstGeom>
          <a:noFill/>
          <a:ln>
            <a:noFill/>
          </a:ln>
        </p:spPr>
      </p:pic>
      <p:sp>
        <p:nvSpPr>
          <p:cNvPr id="80" name="Google Shape;80;g39bef57d168_2_235"/>
          <p:cNvSpPr txBox="1">
            <a:spLocks noGrp="1"/>
          </p:cNvSpPr>
          <p:nvPr>
            <p:ph type="title"/>
          </p:nvPr>
        </p:nvSpPr>
        <p:spPr>
          <a:xfrm>
            <a:off x="609600" y="1621135"/>
            <a:ext cx="10972800" cy="3301800"/>
          </a:xfrm>
          <a:prstGeom prst="rect">
            <a:avLst/>
          </a:prstGeom>
          <a:noFill/>
          <a:ln>
            <a:noFill/>
          </a:ln>
        </p:spPr>
        <p:txBody>
          <a:bodyPr spcFirstLastPara="1" wrap="square" lIns="25400" tIns="25400" rIns="25400" bIns="25400" anchor="ctr" anchorCtr="0">
            <a:normAutofit/>
          </a:bodyPr>
          <a:lstStyle>
            <a:lvl1pPr lvl="0" algn="ctr">
              <a:lnSpc>
                <a:spcPct val="80000"/>
              </a:lnSpc>
              <a:spcBef>
                <a:spcPts val="0"/>
              </a:spcBef>
              <a:spcAft>
                <a:spcPts val="0"/>
              </a:spcAft>
              <a:buClr>
                <a:srgbClr val="003051"/>
              </a:buClr>
              <a:buSzPts val="6400"/>
              <a:buFont typeface="Poppins SemiBold"/>
              <a:buNone/>
              <a:defRPr sz="6400"/>
            </a:lvl1pPr>
            <a:lvl2pPr lvl="1" algn="l">
              <a:lnSpc>
                <a:spcPct val="80000"/>
              </a:lnSpc>
              <a:spcBef>
                <a:spcPts val="0"/>
              </a:spcBef>
              <a:spcAft>
                <a:spcPts val="0"/>
              </a:spcAft>
              <a:buClr>
                <a:srgbClr val="003051"/>
              </a:buClr>
              <a:buSzPts val="900"/>
              <a:buNone/>
              <a:defRPr/>
            </a:lvl2pPr>
            <a:lvl3pPr lvl="2" algn="l">
              <a:lnSpc>
                <a:spcPct val="80000"/>
              </a:lnSpc>
              <a:spcBef>
                <a:spcPts val="0"/>
              </a:spcBef>
              <a:spcAft>
                <a:spcPts val="0"/>
              </a:spcAft>
              <a:buClr>
                <a:srgbClr val="003051"/>
              </a:buClr>
              <a:buSzPts val="900"/>
              <a:buNone/>
              <a:defRPr/>
            </a:lvl3pPr>
            <a:lvl4pPr lvl="3" algn="l">
              <a:lnSpc>
                <a:spcPct val="80000"/>
              </a:lnSpc>
              <a:spcBef>
                <a:spcPts val="0"/>
              </a:spcBef>
              <a:spcAft>
                <a:spcPts val="0"/>
              </a:spcAft>
              <a:buClr>
                <a:srgbClr val="003051"/>
              </a:buClr>
              <a:buSzPts val="900"/>
              <a:buNone/>
              <a:defRPr/>
            </a:lvl4pPr>
            <a:lvl5pPr lvl="4" algn="l">
              <a:lnSpc>
                <a:spcPct val="80000"/>
              </a:lnSpc>
              <a:spcBef>
                <a:spcPts val="0"/>
              </a:spcBef>
              <a:spcAft>
                <a:spcPts val="0"/>
              </a:spcAft>
              <a:buClr>
                <a:srgbClr val="003051"/>
              </a:buClr>
              <a:buSzPts val="900"/>
              <a:buNone/>
              <a:defRPr/>
            </a:lvl5pPr>
            <a:lvl6pPr lvl="5" algn="l">
              <a:lnSpc>
                <a:spcPct val="80000"/>
              </a:lnSpc>
              <a:spcBef>
                <a:spcPts val="0"/>
              </a:spcBef>
              <a:spcAft>
                <a:spcPts val="0"/>
              </a:spcAft>
              <a:buClr>
                <a:srgbClr val="003051"/>
              </a:buClr>
              <a:buSzPts val="900"/>
              <a:buNone/>
              <a:defRPr/>
            </a:lvl6pPr>
            <a:lvl7pPr lvl="6" algn="l">
              <a:lnSpc>
                <a:spcPct val="80000"/>
              </a:lnSpc>
              <a:spcBef>
                <a:spcPts val="0"/>
              </a:spcBef>
              <a:spcAft>
                <a:spcPts val="0"/>
              </a:spcAft>
              <a:buClr>
                <a:srgbClr val="003051"/>
              </a:buClr>
              <a:buSzPts val="900"/>
              <a:buNone/>
              <a:defRPr/>
            </a:lvl7pPr>
            <a:lvl8pPr lvl="7" algn="l">
              <a:lnSpc>
                <a:spcPct val="80000"/>
              </a:lnSpc>
              <a:spcBef>
                <a:spcPts val="0"/>
              </a:spcBef>
              <a:spcAft>
                <a:spcPts val="0"/>
              </a:spcAft>
              <a:buClr>
                <a:srgbClr val="003051"/>
              </a:buClr>
              <a:buSzPts val="900"/>
              <a:buNone/>
              <a:defRPr/>
            </a:lvl8pPr>
            <a:lvl9pPr lvl="8" algn="l">
              <a:lnSpc>
                <a:spcPct val="80000"/>
              </a:lnSpc>
              <a:spcBef>
                <a:spcPts val="0"/>
              </a:spcBef>
              <a:spcAft>
                <a:spcPts val="0"/>
              </a:spcAft>
              <a:buClr>
                <a:srgbClr val="003051"/>
              </a:buClr>
              <a:buSzPts val="900"/>
              <a:buNone/>
              <a:defRPr/>
            </a:lvl9pPr>
          </a:lstStyle>
          <a:p>
            <a:endParaRPr/>
          </a:p>
        </p:txBody>
      </p:sp>
      <p:sp>
        <p:nvSpPr>
          <p:cNvPr id="81" name="Google Shape;81;g39bef57d168_2_235"/>
          <p:cNvSpPr txBox="1">
            <a:spLocks noGrp="1"/>
          </p:cNvSpPr>
          <p:nvPr>
            <p:ph type="sldNum" idx="12"/>
          </p:nvPr>
        </p:nvSpPr>
        <p:spPr>
          <a:xfrm>
            <a:off x="6009132" y="6336030"/>
            <a:ext cx="177600" cy="205200"/>
          </a:xfrm>
          <a:prstGeom prst="rect">
            <a:avLst/>
          </a:prstGeom>
          <a:noFill/>
          <a:ln>
            <a:noFill/>
          </a:ln>
        </p:spPr>
        <p:txBody>
          <a:bodyPr spcFirstLastPara="1" wrap="square" lIns="25400" tIns="25400" rIns="25400" bIns="25400" anchor="b" anchorCtr="0">
            <a:spAutoFit/>
          </a:bodyPr>
          <a:lstStyle>
            <a:lvl1pPr marL="0" lvl="0" indent="0" algn="ctr">
              <a:lnSpc>
                <a:spcPct val="100000"/>
              </a:lnSpc>
              <a:spcBef>
                <a:spcPts val="0"/>
              </a:spcBef>
              <a:spcAft>
                <a:spcPts val="0"/>
              </a:spcAft>
              <a:buClr>
                <a:srgbClr val="003051"/>
              </a:buClr>
              <a:buSzPts val="1000"/>
              <a:buFont typeface="Poppins"/>
              <a:buNone/>
              <a:defRPr sz="1000"/>
            </a:lvl1pPr>
            <a:lvl2pPr marL="0" lvl="1" indent="0" algn="ctr">
              <a:lnSpc>
                <a:spcPct val="100000"/>
              </a:lnSpc>
              <a:spcBef>
                <a:spcPts val="0"/>
              </a:spcBef>
              <a:spcAft>
                <a:spcPts val="0"/>
              </a:spcAft>
              <a:buClr>
                <a:srgbClr val="003051"/>
              </a:buClr>
              <a:buSzPts val="1000"/>
              <a:buFont typeface="Poppins"/>
              <a:buNone/>
              <a:defRPr sz="1000"/>
            </a:lvl2pPr>
            <a:lvl3pPr marL="0" lvl="2" indent="0" algn="ctr">
              <a:lnSpc>
                <a:spcPct val="100000"/>
              </a:lnSpc>
              <a:spcBef>
                <a:spcPts val="0"/>
              </a:spcBef>
              <a:spcAft>
                <a:spcPts val="0"/>
              </a:spcAft>
              <a:buClr>
                <a:srgbClr val="003051"/>
              </a:buClr>
              <a:buSzPts val="1000"/>
              <a:buFont typeface="Poppins"/>
              <a:buNone/>
              <a:defRPr sz="1000"/>
            </a:lvl3pPr>
            <a:lvl4pPr marL="0" lvl="3" indent="0" algn="ctr">
              <a:lnSpc>
                <a:spcPct val="100000"/>
              </a:lnSpc>
              <a:spcBef>
                <a:spcPts val="0"/>
              </a:spcBef>
              <a:spcAft>
                <a:spcPts val="0"/>
              </a:spcAft>
              <a:buClr>
                <a:srgbClr val="003051"/>
              </a:buClr>
              <a:buSzPts val="1000"/>
              <a:buFont typeface="Poppins"/>
              <a:buNone/>
              <a:defRPr sz="1000"/>
            </a:lvl4pPr>
            <a:lvl5pPr marL="0" lvl="4" indent="0" algn="ctr">
              <a:lnSpc>
                <a:spcPct val="100000"/>
              </a:lnSpc>
              <a:spcBef>
                <a:spcPts val="0"/>
              </a:spcBef>
              <a:spcAft>
                <a:spcPts val="0"/>
              </a:spcAft>
              <a:buClr>
                <a:srgbClr val="003051"/>
              </a:buClr>
              <a:buSzPts val="1000"/>
              <a:buFont typeface="Poppins"/>
              <a:buNone/>
              <a:defRPr sz="1000"/>
            </a:lvl5pPr>
            <a:lvl6pPr marL="0" lvl="5" indent="0" algn="ctr">
              <a:lnSpc>
                <a:spcPct val="100000"/>
              </a:lnSpc>
              <a:spcBef>
                <a:spcPts val="0"/>
              </a:spcBef>
              <a:spcAft>
                <a:spcPts val="0"/>
              </a:spcAft>
              <a:buClr>
                <a:srgbClr val="003051"/>
              </a:buClr>
              <a:buSzPts val="1000"/>
              <a:buFont typeface="Poppins"/>
              <a:buNone/>
              <a:defRPr sz="1000"/>
            </a:lvl6pPr>
            <a:lvl7pPr marL="0" lvl="6" indent="0" algn="ctr">
              <a:lnSpc>
                <a:spcPct val="100000"/>
              </a:lnSpc>
              <a:spcBef>
                <a:spcPts val="0"/>
              </a:spcBef>
              <a:spcAft>
                <a:spcPts val="0"/>
              </a:spcAft>
              <a:buClr>
                <a:srgbClr val="003051"/>
              </a:buClr>
              <a:buSzPts val="1000"/>
              <a:buFont typeface="Poppins"/>
              <a:buNone/>
              <a:defRPr sz="1000"/>
            </a:lvl7pPr>
            <a:lvl8pPr marL="0" lvl="7" indent="0" algn="ctr">
              <a:lnSpc>
                <a:spcPct val="100000"/>
              </a:lnSpc>
              <a:spcBef>
                <a:spcPts val="0"/>
              </a:spcBef>
              <a:spcAft>
                <a:spcPts val="0"/>
              </a:spcAft>
              <a:buClr>
                <a:srgbClr val="003051"/>
              </a:buClr>
              <a:buSzPts val="1000"/>
              <a:buFont typeface="Poppins"/>
              <a:buNone/>
              <a:defRPr sz="1000"/>
            </a:lvl8pPr>
            <a:lvl9pPr marL="0" lvl="8" indent="0" algn="ctr">
              <a:lnSpc>
                <a:spcPct val="100000"/>
              </a:lnSpc>
              <a:spcBef>
                <a:spcPts val="0"/>
              </a:spcBef>
              <a:spcAft>
                <a:spcPts val="0"/>
              </a:spcAft>
              <a:buClr>
                <a:srgbClr val="003051"/>
              </a:buClr>
              <a:buSzPts val="1000"/>
              <a:buFont typeface="Poppins"/>
              <a:buNone/>
              <a:defRPr sz="1000"/>
            </a:lvl9pPr>
          </a:lstStyle>
          <a:p>
            <a:pPr marL="0" lvl="0" indent="0" algn="ctr" rtl="0">
              <a:spcBef>
                <a:spcPts val="0"/>
              </a:spcBef>
              <a:spcAft>
                <a:spcPts val="0"/>
              </a:spcAft>
              <a:buNone/>
            </a:pPr>
            <a:fld id="{00000000-1234-1234-1234-123412341234}" type="slidenum">
              <a:rPr lang="en-US"/>
              <a:t>‹#›</a:t>
            </a:fld>
            <a:endParaRPr b="0" i="0" u="none" strike="noStrike" cap="none">
              <a:solidFill>
                <a:srgbClr val="003051"/>
              </a:solidFill>
              <a:latin typeface="Poppins"/>
              <a:ea typeface="Poppins"/>
              <a:cs typeface="Poppins"/>
              <a:sym typeface="Poppins"/>
            </a:endParaRPr>
          </a:p>
        </p:txBody>
      </p:sp>
    </p:spTree>
    <p:extLst>
      <p:ext uri="{BB962C8B-B14F-4D97-AF65-F5344CB8AC3E}">
        <p14:creationId xmlns:p14="http://schemas.microsoft.com/office/powerpoint/2010/main" val="425133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1" type="blank">
  <p:cSld name="Blank 1">
    <p:spTree>
      <p:nvGrpSpPr>
        <p:cNvPr id="1" name="Shape 74"/>
        <p:cNvGrpSpPr/>
        <p:nvPr/>
      </p:nvGrpSpPr>
      <p:grpSpPr>
        <a:xfrm>
          <a:off x="0" y="0"/>
          <a:ext cx="0" cy="0"/>
          <a:chOff x="0" y="0"/>
          <a:chExt cx="0" cy="0"/>
        </a:xfrm>
      </p:grpSpPr>
      <p:sp>
        <p:nvSpPr>
          <p:cNvPr id="75" name="Google Shape;75;g39bef57d168_2_115"/>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1pPr>
            <a:lvl2pPr marR="0" lvl="1"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2pPr>
            <a:lvl3pPr marR="0" lvl="2"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3pPr>
            <a:lvl4pPr marR="0" lvl="3"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4pPr>
            <a:lvl5pPr marR="0" lvl="4"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5pPr>
            <a:lvl6pPr marR="0" lvl="5"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6pPr>
            <a:lvl7pPr marR="0" lvl="6"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7pPr>
            <a:lvl8pPr marR="0" lvl="7"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8pPr>
            <a:lvl9pPr marR="0" lvl="8"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9pPr>
          </a:lstStyle>
          <a:p>
            <a:endParaRPr/>
          </a:p>
        </p:txBody>
      </p:sp>
      <p:sp>
        <p:nvSpPr>
          <p:cNvPr id="76" name="Google Shape;76;g39bef57d168_2_115"/>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1pPr>
            <a:lvl2pPr marR="0" lvl="1"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2pPr>
            <a:lvl3pPr marR="0" lvl="2"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3pPr>
            <a:lvl4pPr marR="0" lvl="3"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4pPr>
            <a:lvl5pPr marR="0" lvl="4"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5pPr>
            <a:lvl6pPr marR="0" lvl="5"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6pPr>
            <a:lvl7pPr marR="0" lvl="6"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7pPr>
            <a:lvl8pPr marR="0" lvl="7"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8pPr>
            <a:lvl9pPr marR="0" lvl="8" algn="l">
              <a:spcBef>
                <a:spcPts val="0"/>
              </a:spcBef>
              <a:spcAft>
                <a:spcPts val="0"/>
              </a:spcAft>
              <a:buSzPts val="1400"/>
              <a:buNone/>
              <a:defRPr sz="1800" b="0" i="0" u="none" strike="noStrike" cap="none">
                <a:solidFill>
                  <a:schemeClr val="dk1"/>
                </a:solidFill>
                <a:latin typeface="Poppins SemiBold"/>
                <a:ea typeface="Poppins SemiBold"/>
                <a:cs typeface="Poppins SemiBold"/>
                <a:sym typeface="Poppins SemiBold"/>
              </a:defRPr>
            </a:lvl9pPr>
          </a:lstStyle>
          <a:p>
            <a:endParaRPr/>
          </a:p>
        </p:txBody>
      </p:sp>
      <p:sp>
        <p:nvSpPr>
          <p:cNvPr id="77" name="Google Shape;77;g39bef57d168_2_115"/>
          <p:cNvSpPr txBox="1">
            <a:spLocks noGrp="1"/>
          </p:cNvSpPr>
          <p:nvPr>
            <p:ph type="sldNum" idx="12"/>
          </p:nvPr>
        </p:nvSpPr>
        <p:spPr>
          <a:xfrm>
            <a:off x="611505" y="6308151"/>
            <a:ext cx="296700" cy="287400"/>
          </a:xfrm>
          <a:prstGeom prst="rect">
            <a:avLst/>
          </a:prstGeom>
          <a:noFill/>
          <a:ln>
            <a:noFill/>
          </a:ln>
        </p:spPr>
        <p:txBody>
          <a:bodyPr spcFirstLastPara="1" wrap="square" lIns="50800" tIns="50800" rIns="50800" bIns="50800" anchor="b" anchorCtr="0">
            <a:spAutoFit/>
          </a:bodyPr>
          <a:lstStyle>
            <a:lvl1pPr marL="0" lvl="0" indent="0" algn="l">
              <a:lnSpc>
                <a:spcPct val="100000"/>
              </a:lnSpc>
              <a:spcBef>
                <a:spcPts val="0"/>
              </a:spcBef>
              <a:buNone/>
              <a:defRPr/>
            </a:lvl1pPr>
            <a:lvl2pPr marL="0" lvl="1" indent="0" algn="l">
              <a:lnSpc>
                <a:spcPct val="100000"/>
              </a:lnSpc>
              <a:spcBef>
                <a:spcPts val="0"/>
              </a:spcBef>
              <a:buNone/>
              <a:defRPr/>
            </a:lvl2pPr>
            <a:lvl3pPr marL="0" lvl="2" indent="0" algn="l">
              <a:lnSpc>
                <a:spcPct val="100000"/>
              </a:lnSpc>
              <a:spcBef>
                <a:spcPts val="0"/>
              </a:spcBef>
              <a:buNone/>
              <a:defRPr/>
            </a:lvl3pPr>
            <a:lvl4pPr marL="0" lvl="3" indent="0" algn="l">
              <a:lnSpc>
                <a:spcPct val="100000"/>
              </a:lnSpc>
              <a:spcBef>
                <a:spcPts val="0"/>
              </a:spcBef>
              <a:buNone/>
              <a:defRPr/>
            </a:lvl4pPr>
            <a:lvl5pPr marL="0" lvl="4" indent="0" algn="l">
              <a:lnSpc>
                <a:spcPct val="100000"/>
              </a:lnSpc>
              <a:spcBef>
                <a:spcPts val="0"/>
              </a:spcBef>
              <a:buNone/>
              <a:defRPr/>
            </a:lvl5pPr>
            <a:lvl6pPr marL="0" lvl="5" indent="0" algn="l">
              <a:lnSpc>
                <a:spcPct val="100000"/>
              </a:lnSpc>
              <a:spcBef>
                <a:spcPts val="0"/>
              </a:spcBef>
              <a:buNone/>
              <a:defRPr/>
            </a:lvl6pPr>
            <a:lvl7pPr marL="0" lvl="6" indent="0" algn="l">
              <a:lnSpc>
                <a:spcPct val="100000"/>
              </a:lnSpc>
              <a:spcBef>
                <a:spcPts val="0"/>
              </a:spcBef>
              <a:buNone/>
              <a:defRPr/>
            </a:lvl7pPr>
            <a:lvl8pPr marL="0" lvl="7" indent="0" algn="l">
              <a:lnSpc>
                <a:spcPct val="100000"/>
              </a:lnSpc>
              <a:spcBef>
                <a:spcPts val="0"/>
              </a:spcBef>
              <a:buNone/>
              <a:defRPr/>
            </a:lvl8pPr>
            <a:lvl9pPr marL="0" lvl="8" indent="0" algn="l">
              <a:lnSpc>
                <a:spcPct val="100000"/>
              </a:lnSpc>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60278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in shape with image">
  <p:cSld name="1_Text in shape with image">
    <p:spTree>
      <p:nvGrpSpPr>
        <p:cNvPr id="1" name="Shape 64"/>
        <p:cNvGrpSpPr/>
        <p:nvPr/>
      </p:nvGrpSpPr>
      <p:grpSpPr>
        <a:xfrm>
          <a:off x="0" y="0"/>
          <a:ext cx="0" cy="0"/>
          <a:chOff x="0" y="0"/>
          <a:chExt cx="0" cy="0"/>
        </a:xfrm>
      </p:grpSpPr>
      <p:sp>
        <p:nvSpPr>
          <p:cNvPr id="65" name="Google Shape;65;p30"/>
          <p:cNvSpPr>
            <a:spLocks noGrp="1"/>
          </p:cNvSpPr>
          <p:nvPr>
            <p:ph type="pic" idx="2"/>
          </p:nvPr>
        </p:nvSpPr>
        <p:spPr>
          <a:xfrm>
            <a:off x="6357256" y="0"/>
            <a:ext cx="5834743" cy="6857999"/>
          </a:xfrm>
          <a:prstGeom prst="rect">
            <a:avLst/>
          </a:prstGeom>
          <a:noFill/>
          <a:ln>
            <a:noFill/>
          </a:ln>
        </p:spPr>
      </p:sp>
      <p:sp>
        <p:nvSpPr>
          <p:cNvPr id="66" name="Google Shape;66;p30"/>
          <p:cNvSpPr txBox="1"/>
          <p:nvPr/>
        </p:nvSpPr>
        <p:spPr>
          <a:xfrm>
            <a:off x="11290852" y="6356350"/>
            <a:ext cx="49710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lt1"/>
                </a:solidFill>
                <a:latin typeface="Poppins Medium"/>
                <a:ea typeface="Poppins Medium"/>
                <a:cs typeface="Poppins Medium"/>
                <a:sym typeface="Poppins Medium"/>
              </a:rPr>
              <a:t>‹#›</a:t>
            </a:fld>
            <a:endParaRPr sz="1200" b="0" i="0" u="none" strike="noStrike" cap="none">
              <a:solidFill>
                <a:schemeClr val="lt1"/>
              </a:solidFill>
              <a:latin typeface="Poppins Medium"/>
              <a:ea typeface="Poppins Medium"/>
              <a:cs typeface="Poppins Medium"/>
              <a:sym typeface="Poppins Medium"/>
            </a:endParaRPr>
          </a:p>
        </p:txBody>
      </p:sp>
      <p:sp>
        <p:nvSpPr>
          <p:cNvPr id="67" name="Google Shape;67;p30"/>
          <p:cNvSpPr txBox="1">
            <a:spLocks noGrp="1"/>
          </p:cNvSpPr>
          <p:nvPr>
            <p:ph type="title"/>
          </p:nvPr>
        </p:nvSpPr>
        <p:spPr>
          <a:xfrm>
            <a:off x="415209" y="321805"/>
            <a:ext cx="4855291" cy="130379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1"/>
              </a:buClr>
              <a:buSzPts val="4400"/>
              <a:buFont typeface="Poppins Medium"/>
              <a:buNone/>
              <a:defRPr sz="4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30"/>
          <p:cNvSpPr txBox="1">
            <a:spLocks noGrp="1"/>
          </p:cNvSpPr>
          <p:nvPr>
            <p:ph type="body" idx="1"/>
          </p:nvPr>
        </p:nvSpPr>
        <p:spPr>
          <a:xfrm>
            <a:off x="435430" y="1596571"/>
            <a:ext cx="5631542" cy="4920117"/>
          </a:xfrm>
          <a:prstGeom prst="rect">
            <a:avLst/>
          </a:prstGeom>
          <a:noFill/>
          <a:ln>
            <a:noFill/>
          </a:ln>
        </p:spPr>
        <p:txBody>
          <a:bodyPr spcFirstLastPara="1" wrap="square" lIns="91425" tIns="45700" rIns="91425" bIns="45700" anchor="t" anchorCtr="0">
            <a:normAutofit/>
          </a:bodyPr>
          <a:lstStyle>
            <a:lvl1pPr marL="457200" lvl="0" indent="-365760" algn="l">
              <a:lnSpc>
                <a:spcPct val="90000"/>
              </a:lnSpc>
              <a:spcBef>
                <a:spcPts val="1200"/>
              </a:spcBef>
              <a:spcAft>
                <a:spcPts val="0"/>
              </a:spcAft>
              <a:buClr>
                <a:schemeClr val="dk1"/>
              </a:buClr>
              <a:buSzPts val="2160"/>
              <a:buChar char="•"/>
              <a:defRPr sz="2400">
                <a:latin typeface="Inter"/>
                <a:ea typeface="Inter"/>
                <a:cs typeface="Inter"/>
                <a:sym typeface="Inter"/>
              </a:defRPr>
            </a:lvl1pPr>
            <a:lvl2pPr marL="914400" lvl="1" indent="-365760" algn="l">
              <a:lnSpc>
                <a:spcPct val="90000"/>
              </a:lnSpc>
              <a:spcBef>
                <a:spcPts val="1200"/>
              </a:spcBef>
              <a:spcAft>
                <a:spcPts val="0"/>
              </a:spcAft>
              <a:buClr>
                <a:schemeClr val="dk1"/>
              </a:buClr>
              <a:buSzPts val="2160"/>
              <a:buFont typeface="Inter"/>
              <a:buChar char="-"/>
              <a:defRPr sz="2400">
                <a:latin typeface="Inter"/>
                <a:ea typeface="Inter"/>
                <a:cs typeface="Inter"/>
                <a:sym typeface="Inter"/>
              </a:defRPr>
            </a:lvl2pPr>
            <a:lvl3pPr marL="1371600" lvl="2" indent="-365760" algn="l">
              <a:lnSpc>
                <a:spcPct val="90000"/>
              </a:lnSpc>
              <a:spcBef>
                <a:spcPts val="1200"/>
              </a:spcBef>
              <a:spcAft>
                <a:spcPts val="0"/>
              </a:spcAft>
              <a:buClr>
                <a:schemeClr val="dk1"/>
              </a:buClr>
              <a:buSzPts val="2160"/>
              <a:buChar char="•"/>
              <a:defRPr>
                <a:latin typeface="Inter"/>
                <a:ea typeface="Inter"/>
                <a:cs typeface="Inter"/>
                <a:sym typeface="Inter"/>
              </a:defRPr>
            </a:lvl3pPr>
            <a:lvl4pPr marL="1828800" lvl="3" indent="-365760" algn="l">
              <a:lnSpc>
                <a:spcPct val="90000"/>
              </a:lnSpc>
              <a:spcBef>
                <a:spcPts val="1200"/>
              </a:spcBef>
              <a:spcAft>
                <a:spcPts val="0"/>
              </a:spcAft>
              <a:buClr>
                <a:schemeClr val="dk1"/>
              </a:buClr>
              <a:buSzPts val="2160"/>
              <a:buChar char="•"/>
              <a:defRPr>
                <a:latin typeface="Inter"/>
                <a:ea typeface="Inter"/>
                <a:cs typeface="Inter"/>
                <a:sym typeface="Inter"/>
              </a:defRPr>
            </a:lvl4pPr>
            <a:lvl5pPr marL="2286000" lvl="4" indent="-365760" algn="l">
              <a:lnSpc>
                <a:spcPct val="90000"/>
              </a:lnSpc>
              <a:spcBef>
                <a:spcPts val="1200"/>
              </a:spcBef>
              <a:spcAft>
                <a:spcPts val="0"/>
              </a:spcAft>
              <a:buClr>
                <a:schemeClr val="dk1"/>
              </a:buClr>
              <a:buSzPts val="2160"/>
              <a:buChar char="•"/>
              <a:defRPr>
                <a:latin typeface="Inter"/>
                <a:ea typeface="Inter"/>
                <a:cs typeface="Inter"/>
                <a:sym typeface="Inte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30"/>
          <p:cNvSpPr txBox="1">
            <a:spLocks noGrp="1"/>
          </p:cNvSpPr>
          <p:nvPr>
            <p:ph type="sldNum" idx="12"/>
          </p:nvPr>
        </p:nvSpPr>
        <p:spPr>
          <a:xfrm>
            <a:off x="8610600" y="6356350"/>
            <a:ext cx="317736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accent1"/>
                </a:solidFill>
                <a:latin typeface="Poppins Medium"/>
                <a:ea typeface="Poppins Medium"/>
                <a:cs typeface="Poppins Medium"/>
                <a:sym typeface="Poppins Medium"/>
              </a:defRPr>
            </a:lvl1pPr>
            <a:lvl2pPr marL="0" lvl="1" indent="0" algn="r">
              <a:spcBef>
                <a:spcPts val="0"/>
              </a:spcBef>
              <a:buNone/>
              <a:defRPr sz="1200" b="0" i="0" u="none" strike="noStrike" cap="none">
                <a:solidFill>
                  <a:schemeClr val="accent1"/>
                </a:solidFill>
                <a:latin typeface="Poppins Medium"/>
                <a:ea typeface="Poppins Medium"/>
                <a:cs typeface="Poppins Medium"/>
                <a:sym typeface="Poppins Medium"/>
              </a:defRPr>
            </a:lvl2pPr>
            <a:lvl3pPr marL="0" lvl="2" indent="0" algn="r">
              <a:spcBef>
                <a:spcPts val="0"/>
              </a:spcBef>
              <a:buNone/>
              <a:defRPr sz="1200" b="0" i="0" u="none" strike="noStrike" cap="none">
                <a:solidFill>
                  <a:schemeClr val="accent1"/>
                </a:solidFill>
                <a:latin typeface="Poppins Medium"/>
                <a:ea typeface="Poppins Medium"/>
                <a:cs typeface="Poppins Medium"/>
                <a:sym typeface="Poppins Medium"/>
              </a:defRPr>
            </a:lvl3pPr>
            <a:lvl4pPr marL="0" lvl="3" indent="0" algn="r">
              <a:spcBef>
                <a:spcPts val="0"/>
              </a:spcBef>
              <a:buNone/>
              <a:defRPr sz="1200" b="0" i="0" u="none" strike="noStrike" cap="none">
                <a:solidFill>
                  <a:schemeClr val="accent1"/>
                </a:solidFill>
                <a:latin typeface="Poppins Medium"/>
                <a:ea typeface="Poppins Medium"/>
                <a:cs typeface="Poppins Medium"/>
                <a:sym typeface="Poppins Medium"/>
              </a:defRPr>
            </a:lvl4pPr>
            <a:lvl5pPr marL="0" lvl="4" indent="0" algn="r">
              <a:spcBef>
                <a:spcPts val="0"/>
              </a:spcBef>
              <a:buNone/>
              <a:defRPr sz="1200" b="0" i="0" u="none" strike="noStrike" cap="none">
                <a:solidFill>
                  <a:schemeClr val="accent1"/>
                </a:solidFill>
                <a:latin typeface="Poppins Medium"/>
                <a:ea typeface="Poppins Medium"/>
                <a:cs typeface="Poppins Medium"/>
                <a:sym typeface="Poppins Medium"/>
              </a:defRPr>
            </a:lvl5pPr>
            <a:lvl6pPr marL="0" lvl="5" indent="0" algn="r">
              <a:spcBef>
                <a:spcPts val="0"/>
              </a:spcBef>
              <a:buNone/>
              <a:defRPr sz="1200" b="0" i="0" u="none" strike="noStrike" cap="none">
                <a:solidFill>
                  <a:schemeClr val="accent1"/>
                </a:solidFill>
                <a:latin typeface="Poppins Medium"/>
                <a:ea typeface="Poppins Medium"/>
                <a:cs typeface="Poppins Medium"/>
                <a:sym typeface="Poppins Medium"/>
              </a:defRPr>
            </a:lvl6pPr>
            <a:lvl7pPr marL="0" lvl="6" indent="0" algn="r">
              <a:spcBef>
                <a:spcPts val="0"/>
              </a:spcBef>
              <a:buNone/>
              <a:defRPr sz="1200" b="0" i="0" u="none" strike="noStrike" cap="none">
                <a:solidFill>
                  <a:schemeClr val="accent1"/>
                </a:solidFill>
                <a:latin typeface="Poppins Medium"/>
                <a:ea typeface="Poppins Medium"/>
                <a:cs typeface="Poppins Medium"/>
                <a:sym typeface="Poppins Medium"/>
              </a:defRPr>
            </a:lvl7pPr>
            <a:lvl8pPr marL="0" lvl="7" indent="0" algn="r">
              <a:spcBef>
                <a:spcPts val="0"/>
              </a:spcBef>
              <a:buNone/>
              <a:defRPr sz="1200" b="0" i="0" u="none" strike="noStrike" cap="none">
                <a:solidFill>
                  <a:schemeClr val="accent1"/>
                </a:solidFill>
                <a:latin typeface="Poppins Medium"/>
                <a:ea typeface="Poppins Medium"/>
                <a:cs typeface="Poppins Medium"/>
                <a:sym typeface="Poppins Medium"/>
              </a:defRPr>
            </a:lvl8pPr>
            <a:lvl9pPr marL="0" lvl="8" indent="0" algn="r">
              <a:spcBef>
                <a:spcPts val="0"/>
              </a:spcBef>
              <a:buNone/>
              <a:defRPr sz="1200" b="0" i="0" u="none" strike="noStrike" cap="none">
                <a:solidFill>
                  <a:schemeClr val="accent1"/>
                </a:solidFill>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50514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image caption whit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49BAC52-A430-C625-9D8E-F792C8196E8C}"/>
              </a:ext>
            </a:extLst>
          </p:cNvPr>
          <p:cNvPicPr>
            <a:picLocks noChangeAspect="1"/>
          </p:cNvPicPr>
          <p:nvPr userDrawn="1"/>
        </p:nvPicPr>
        <p:blipFill>
          <a:blip r:embed="rId2"/>
          <a:srcRect/>
          <a:stretch/>
        </p:blipFill>
        <p:spPr>
          <a:xfrm>
            <a:off x="0" y="0"/>
            <a:ext cx="12191998" cy="6857999"/>
          </a:xfrm>
          <a:prstGeom prst="rect">
            <a:avLst/>
          </a:prstGeom>
        </p:spPr>
      </p:pic>
      <p:sp>
        <p:nvSpPr>
          <p:cNvPr id="7" name="Picture Placeholder 2">
            <a:extLst>
              <a:ext uri="{FF2B5EF4-FFF2-40B4-BE49-F238E27FC236}">
                <a16:creationId xmlns:a16="http://schemas.microsoft.com/office/drawing/2014/main" id="{A8411225-038E-25DA-9218-3162583C2BAD}"/>
              </a:ext>
            </a:extLst>
          </p:cNvPr>
          <p:cNvSpPr>
            <a:spLocks noGrp="1"/>
          </p:cNvSpPr>
          <p:nvPr>
            <p:ph type="pic" idx="1"/>
          </p:nvPr>
        </p:nvSpPr>
        <p:spPr>
          <a:xfrm>
            <a:off x="367988" y="2896604"/>
            <a:ext cx="5728011" cy="29550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Picture Placeholder 2">
            <a:extLst>
              <a:ext uri="{FF2B5EF4-FFF2-40B4-BE49-F238E27FC236}">
                <a16:creationId xmlns:a16="http://schemas.microsoft.com/office/drawing/2014/main" id="{44C31A9E-34D4-4F73-6CAF-250A5D3B2FCE}"/>
              </a:ext>
            </a:extLst>
          </p:cNvPr>
          <p:cNvSpPr>
            <a:spLocks noGrp="1"/>
          </p:cNvSpPr>
          <p:nvPr>
            <p:ph type="pic" idx="14"/>
          </p:nvPr>
        </p:nvSpPr>
        <p:spPr>
          <a:xfrm>
            <a:off x="6200078" y="2896604"/>
            <a:ext cx="5587882" cy="29550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p:nvPr>
        </p:nvSpPr>
        <p:spPr>
          <a:xfrm>
            <a:off x="403230" y="411013"/>
            <a:ext cx="11372751" cy="759863"/>
          </a:xfrm>
        </p:spPr>
        <p:txBody>
          <a:bodyPr anchor="t">
            <a:noAutofit/>
          </a:bodyPr>
          <a:lstStyle>
            <a:lvl1pPr>
              <a:defRPr sz="4400" baseline="0">
                <a:solidFill>
                  <a:schemeClr val="accent1"/>
                </a:solidFill>
              </a:defRPr>
            </a:lvl1pPr>
          </a:lstStyle>
          <a:p>
            <a:r>
              <a:rPr lang="en-US"/>
              <a:t>Click to edit Master title style</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8" name="Text Placeholder 3">
            <a:extLst>
              <a:ext uri="{FF2B5EF4-FFF2-40B4-BE49-F238E27FC236}">
                <a16:creationId xmlns:a16="http://schemas.microsoft.com/office/drawing/2014/main" id="{F9D6CE71-47A5-9F82-66BB-39BA04A7B67B}"/>
              </a:ext>
            </a:extLst>
          </p:cNvPr>
          <p:cNvSpPr>
            <a:spLocks noGrp="1"/>
          </p:cNvSpPr>
          <p:nvPr>
            <p:ph type="body" sz="quarter" idx="16"/>
          </p:nvPr>
        </p:nvSpPr>
        <p:spPr>
          <a:xfrm>
            <a:off x="367988" y="5896281"/>
            <a:ext cx="5728011" cy="825194"/>
          </a:xfrm>
        </p:spPr>
        <p:txBody>
          <a:bodyPr>
            <a:noAutofit/>
          </a:bodyPr>
          <a:lstStyle>
            <a:lvl1pPr marL="0" indent="0" algn="ctr">
              <a:spcBef>
                <a:spcPts val="1200"/>
              </a:spcBef>
              <a:buSzPct val="90000"/>
              <a:buFontTx/>
              <a:buNone/>
              <a:defRPr sz="1800">
                <a:solidFill>
                  <a:schemeClr val="tx1"/>
                </a:solidFill>
                <a:latin typeface="Inter" panose="02000503000000020004" pitchFamily="2" charset="0"/>
                <a:ea typeface="Inter" panose="02000503000000020004" pitchFamily="2" charset="0"/>
              </a:defRPr>
            </a:lvl1pPr>
            <a:lvl2pPr marL="219456" indent="0" algn="ctr">
              <a:spcBef>
                <a:spcPts val="1200"/>
              </a:spcBef>
              <a:buSzPct val="90000"/>
              <a:buFontTx/>
              <a:buNone/>
              <a:defRPr sz="2400">
                <a:solidFill>
                  <a:schemeClr val="bg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p:txBody>
      </p:sp>
      <p:sp>
        <p:nvSpPr>
          <p:cNvPr id="10" name="Text Placeholder 3">
            <a:extLst>
              <a:ext uri="{FF2B5EF4-FFF2-40B4-BE49-F238E27FC236}">
                <a16:creationId xmlns:a16="http://schemas.microsoft.com/office/drawing/2014/main" id="{ADD84935-8033-0A8D-7AE1-577CFCE866C9}"/>
              </a:ext>
            </a:extLst>
          </p:cNvPr>
          <p:cNvSpPr>
            <a:spLocks noGrp="1"/>
          </p:cNvSpPr>
          <p:nvPr>
            <p:ph type="body" sz="quarter" idx="17"/>
          </p:nvPr>
        </p:nvSpPr>
        <p:spPr>
          <a:xfrm>
            <a:off x="6200078" y="5896281"/>
            <a:ext cx="5623934" cy="825194"/>
          </a:xfrm>
        </p:spPr>
        <p:txBody>
          <a:bodyPr>
            <a:noAutofit/>
          </a:bodyPr>
          <a:lstStyle>
            <a:lvl1pPr marL="0" indent="0" algn="ctr">
              <a:spcBef>
                <a:spcPts val="1200"/>
              </a:spcBef>
              <a:buSzPct val="90000"/>
              <a:buFontTx/>
              <a:buNone/>
              <a:defRPr sz="1800">
                <a:solidFill>
                  <a:schemeClr val="tx1"/>
                </a:solidFill>
                <a:latin typeface="Inter" panose="02000503000000020004" pitchFamily="2" charset="0"/>
                <a:ea typeface="Inter" panose="02000503000000020004" pitchFamily="2" charset="0"/>
              </a:defRPr>
            </a:lvl1pPr>
            <a:lvl2pPr marL="219456" indent="0" algn="ctr">
              <a:spcBef>
                <a:spcPts val="1200"/>
              </a:spcBef>
              <a:buSzPct val="90000"/>
              <a:buFontTx/>
              <a:buNone/>
              <a:defRPr sz="2400">
                <a:solidFill>
                  <a:schemeClr val="bg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p:txBody>
      </p:sp>
      <p:sp>
        <p:nvSpPr>
          <p:cNvPr id="14" name="Text Placeholder 13">
            <a:extLst>
              <a:ext uri="{FF2B5EF4-FFF2-40B4-BE49-F238E27FC236}">
                <a16:creationId xmlns:a16="http://schemas.microsoft.com/office/drawing/2014/main" id="{F63C69DC-C8C3-1E46-5D0F-8F373AE9C138}"/>
              </a:ext>
            </a:extLst>
          </p:cNvPr>
          <p:cNvSpPr>
            <a:spLocks noGrp="1"/>
          </p:cNvSpPr>
          <p:nvPr>
            <p:ph type="body" sz="quarter" idx="19"/>
          </p:nvPr>
        </p:nvSpPr>
        <p:spPr>
          <a:xfrm>
            <a:off x="403225" y="1168400"/>
            <a:ext cx="11372850" cy="1592263"/>
          </a:xfrm>
        </p:spPr>
        <p:txBody>
          <a:bodyPr/>
          <a:lstStyle>
            <a:lvl1pPr>
              <a:defRPr lang="en-US" sz="2200" b="0" i="0" kern="1200" dirty="0" smtClean="0">
                <a:solidFill>
                  <a:schemeClr val="tx1"/>
                </a:solidFill>
                <a:latin typeface="Inter" panose="02000503000000020004" pitchFamily="2" charset="0"/>
                <a:ea typeface="Inter" panose="02000503000000020004" pitchFamily="2" charset="0"/>
                <a:cs typeface="+mn-cs"/>
              </a:defRPr>
            </a:lvl1pPr>
            <a:lvl2pPr>
              <a:defRPr lang="en-US" sz="2200" b="0" i="0" kern="1200" dirty="0" smtClean="0">
                <a:solidFill>
                  <a:schemeClr val="tx1"/>
                </a:solidFill>
                <a:latin typeface="Inter" panose="02000503000000020004" pitchFamily="2" charset="0"/>
                <a:ea typeface="Inter" panose="02000503000000020004" pitchFamily="2" charset="0"/>
                <a:cs typeface="+mn-cs"/>
              </a:defRPr>
            </a:lvl2pPr>
            <a:lvl3pPr>
              <a:defRPr lang="en-US" sz="2200" b="0" i="0" kern="1200" dirty="0" smtClean="0">
                <a:solidFill>
                  <a:schemeClr val="tx1"/>
                </a:solidFill>
                <a:latin typeface="Inter" panose="02000503000000020004" pitchFamily="2" charset="0"/>
                <a:ea typeface="Inter" panose="02000503000000020004" pitchFamily="2" charset="0"/>
                <a:cs typeface="+mn-cs"/>
              </a:defRPr>
            </a:lvl3pPr>
            <a:lvl4pPr>
              <a:defRPr lang="en-US" sz="2200" b="0" i="0" kern="1200" dirty="0" smtClean="0">
                <a:solidFill>
                  <a:schemeClr val="tx1"/>
                </a:solidFill>
                <a:latin typeface="Inter" panose="02000503000000020004" pitchFamily="2" charset="0"/>
                <a:ea typeface="Inter" panose="02000503000000020004" pitchFamily="2" charset="0"/>
                <a:cs typeface="+mn-cs"/>
              </a:defRPr>
            </a:lvl4pPr>
            <a:lvl5pPr>
              <a:defRPr lang="en-US" sz="2200" b="0" i="0" kern="1200" dirty="0">
                <a:solidFill>
                  <a:schemeClr val="tx1"/>
                </a:solidFill>
                <a:latin typeface="Inter" panose="02000503000000020004" pitchFamily="2" charset="0"/>
                <a:ea typeface="Inter" panose="02000503000000020004" pitchFamily="2" charset="0"/>
                <a:cs typeface="+mn-cs"/>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942189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ngle image curvy white">
    <p:spTree>
      <p:nvGrpSpPr>
        <p:cNvPr id="1" name=""/>
        <p:cNvGrpSpPr/>
        <p:nvPr/>
      </p:nvGrpSpPr>
      <p:grpSpPr>
        <a:xfrm>
          <a:off x="0" y="0"/>
          <a:ext cx="0" cy="0"/>
          <a:chOff x="0" y="0"/>
          <a:chExt cx="0" cy="0"/>
        </a:xfrm>
      </p:grpSpPr>
      <p:pic>
        <p:nvPicPr>
          <p:cNvPr id="2" name="Picture 1" descr="A picture containing ax, electronics, ray, loudspeaker&#10;&#10;Description automatically generated">
            <a:extLst>
              <a:ext uri="{FF2B5EF4-FFF2-40B4-BE49-F238E27FC236}">
                <a16:creationId xmlns:a16="http://schemas.microsoft.com/office/drawing/2014/main" id="{6EEF0581-4E57-8EDF-DE05-67E3DB8B4E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Picture Placeholder 11">
            <a:extLst>
              <a:ext uri="{FF2B5EF4-FFF2-40B4-BE49-F238E27FC236}">
                <a16:creationId xmlns:a16="http://schemas.microsoft.com/office/drawing/2014/main" id="{F954226B-6F9A-A571-E014-B0604BB67E7B}"/>
              </a:ext>
            </a:extLst>
          </p:cNvPr>
          <p:cNvSpPr>
            <a:spLocks noGrp="1"/>
          </p:cNvSpPr>
          <p:nvPr>
            <p:ph type="pic" idx="1"/>
          </p:nvPr>
        </p:nvSpPr>
        <p:spPr>
          <a:xfrm>
            <a:off x="6365722" y="0"/>
            <a:ext cx="5826278" cy="6857999"/>
          </a:xfrm>
          <a:custGeom>
            <a:avLst/>
            <a:gdLst>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11923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579863 w 5824653"/>
              <a:gd name="connsiteY5" fmla="*/ 5464098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579863 w 5824653"/>
              <a:gd name="connsiteY5" fmla="*/ 5464098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31099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36341 w 5813501"/>
              <a:gd name="connsiteY7" fmla="*/ 1438508 h 6857999"/>
              <a:gd name="connsiteX8" fmla="*/ 1612048 w 5813501"/>
              <a:gd name="connsiteY8" fmla="*/ 313628 h 6857999"/>
              <a:gd name="connsiteX9" fmla="*/ 1831099 w 5813501"/>
              <a:gd name="connsiteY9" fmla="*/ 0 h 6857999"/>
              <a:gd name="connsiteX0" fmla="*/ 1831099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02887 w 5813501"/>
              <a:gd name="connsiteY7" fmla="*/ 1438508 h 6857999"/>
              <a:gd name="connsiteX8" fmla="*/ 1612048 w 5813501"/>
              <a:gd name="connsiteY8" fmla="*/ 313628 h 6857999"/>
              <a:gd name="connsiteX9" fmla="*/ 1831099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02887 w 5813501"/>
              <a:gd name="connsiteY7" fmla="*/ 1438508 h 6857999"/>
              <a:gd name="connsiteX8" fmla="*/ 1612048 w 5813501"/>
              <a:gd name="connsiteY8" fmla="*/ 313628 h 6857999"/>
              <a:gd name="connsiteX9" fmla="*/ 1819948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02887 w 5813501"/>
              <a:gd name="connsiteY7" fmla="*/ 1438508 h 6857999"/>
              <a:gd name="connsiteX8" fmla="*/ 1589746 w 5813501"/>
              <a:gd name="connsiteY8" fmla="*/ 313628 h 6857999"/>
              <a:gd name="connsiteX9" fmla="*/ 1819948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25190 w 5813501"/>
              <a:gd name="connsiteY7" fmla="*/ 1460810 h 6857999"/>
              <a:gd name="connsiteX8" fmla="*/ 1589746 w 5813501"/>
              <a:gd name="connsiteY8" fmla="*/ 313628 h 6857999"/>
              <a:gd name="connsiteX9" fmla="*/ 1819948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25190 w 5813501"/>
              <a:gd name="connsiteY7" fmla="*/ 1460810 h 6857999"/>
              <a:gd name="connsiteX8" fmla="*/ 1589746 w 5813501"/>
              <a:gd name="connsiteY8" fmla="*/ 313628 h 6857999"/>
              <a:gd name="connsiteX9" fmla="*/ 1819948 w 5813501"/>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932384 w 5835803"/>
              <a:gd name="connsiteY4" fmla="*/ 6745377 h 6857999"/>
              <a:gd name="connsiteX5" fmla="*/ 591013 w 5835803"/>
              <a:gd name="connsiteY5" fmla="*/ 5464098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932384 w 5835803"/>
              <a:gd name="connsiteY4" fmla="*/ 6745377 h 6857999"/>
              <a:gd name="connsiteX5" fmla="*/ 591013 w 5835803"/>
              <a:gd name="connsiteY5" fmla="*/ 5464098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932384 w 5835803"/>
              <a:gd name="connsiteY4" fmla="*/ 6745377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898930 w 5835803"/>
              <a:gd name="connsiteY4" fmla="*/ 6745377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809721 w 5835803"/>
              <a:gd name="connsiteY4" fmla="*/ 6667318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809721 w 5835803"/>
              <a:gd name="connsiteY4" fmla="*/ 6667318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809721 w 5835803"/>
              <a:gd name="connsiteY4" fmla="*/ 6667318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68711 w 5835803"/>
              <a:gd name="connsiteY5" fmla="*/ 5430644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3289 w 5826278"/>
              <a:gd name="connsiteY4" fmla="*/ 6611562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3289 w 5826278"/>
              <a:gd name="connsiteY4" fmla="*/ 6611562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3289 w 5826278"/>
              <a:gd name="connsiteY4" fmla="*/ 6611562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97498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97498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16811 w 5826278"/>
              <a:gd name="connsiteY8" fmla="*/ 313628 h 6857999"/>
              <a:gd name="connsiteX9" fmla="*/ 1832725 w 5826278"/>
              <a:gd name="connsiteY9" fmla="*/ 0 h 6857999"/>
              <a:gd name="connsiteX0" fmla="*/ 1851775 w 5826278"/>
              <a:gd name="connsiteY0" fmla="*/ 0 h 6857999"/>
              <a:gd name="connsiteX1" fmla="*/ 5826278 w 5826278"/>
              <a:gd name="connsiteY1" fmla="*/ 0 h 6857999"/>
              <a:gd name="connsiteX2" fmla="*/ 5826278 w 5826278"/>
              <a:gd name="connsiteY2" fmla="*/ 6857999 h 6857999"/>
              <a:gd name="connsiteX3" fmla="*/ 2097498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16811 w 5826278"/>
              <a:gd name="connsiteY8" fmla="*/ 313628 h 6857999"/>
              <a:gd name="connsiteX9" fmla="*/ 1851775 w 582627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26278" h="6857999">
                <a:moveTo>
                  <a:pt x="1851775" y="0"/>
                </a:moveTo>
                <a:lnTo>
                  <a:pt x="5826278" y="0"/>
                </a:lnTo>
                <a:lnTo>
                  <a:pt x="5826278" y="6857999"/>
                </a:lnTo>
                <a:lnTo>
                  <a:pt x="2097498" y="6857999"/>
                </a:lnTo>
                <a:cubicBezTo>
                  <a:pt x="2039788" y="6809307"/>
                  <a:pt x="1892869" y="6722398"/>
                  <a:pt x="1738051" y="6597274"/>
                </a:cubicBezTo>
                <a:cubicBezTo>
                  <a:pt x="1297374" y="6253278"/>
                  <a:pt x="914631" y="5923157"/>
                  <a:pt x="559186" y="5430644"/>
                </a:cubicBezTo>
                <a:cubicBezTo>
                  <a:pt x="202348" y="4951142"/>
                  <a:pt x="6390" y="4442830"/>
                  <a:pt x="0" y="3694189"/>
                </a:cubicBezTo>
                <a:cubicBezTo>
                  <a:pt x="43560" y="2961577"/>
                  <a:pt x="377049" y="2219093"/>
                  <a:pt x="837967" y="1460810"/>
                </a:cubicBezTo>
                <a:cubicBezTo>
                  <a:pt x="1127899" y="1023125"/>
                  <a:pt x="1370787" y="663498"/>
                  <a:pt x="1616811" y="313628"/>
                </a:cubicBezTo>
                <a:lnTo>
                  <a:pt x="1851775" y="0"/>
                </a:lnTo>
                <a:close/>
              </a:path>
            </a:pathLst>
          </a:custGeom>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p:nvPr>
        </p:nvSpPr>
        <p:spPr>
          <a:xfrm>
            <a:off x="403230" y="399862"/>
            <a:ext cx="6242069" cy="1303796"/>
          </a:xfrm>
        </p:spPr>
        <p:txBody>
          <a:bodyPr anchor="t">
            <a:noAutofit/>
          </a:bodyPr>
          <a:lstStyle>
            <a:lvl1pPr>
              <a:defRPr sz="4400" baseline="0">
                <a:solidFill>
                  <a:schemeClr val="accent1"/>
                </a:solidFill>
              </a:defRPr>
            </a:lvl1pPr>
          </a:lstStyle>
          <a:p>
            <a:r>
              <a:rPr lang="en-US"/>
              <a:t>Click to edit Master title style</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bg1"/>
                </a:solidFill>
              </a:defRPr>
            </a:lvl1pPr>
          </a:lstStyle>
          <a:p>
            <a:fld id="{99F89DBD-657F-0D4B-86A7-CD9BC0A58798}" type="slidenum">
              <a:rPr lang="en-US" smtClean="0"/>
              <a:pPr/>
              <a:t>‹#›</a:t>
            </a:fld>
            <a:endParaRPr lang="en-US"/>
          </a:p>
        </p:txBody>
      </p:sp>
      <p:sp>
        <p:nvSpPr>
          <p:cNvPr id="10" name="Text Placeholder 9">
            <a:extLst>
              <a:ext uri="{FF2B5EF4-FFF2-40B4-BE49-F238E27FC236}">
                <a16:creationId xmlns:a16="http://schemas.microsoft.com/office/drawing/2014/main" id="{5A0F5CE3-3017-866C-1432-94AB7C2CA63F}"/>
              </a:ext>
            </a:extLst>
          </p:cNvPr>
          <p:cNvSpPr>
            <a:spLocks noGrp="1"/>
          </p:cNvSpPr>
          <p:nvPr>
            <p:ph type="body" sz="quarter" idx="13"/>
          </p:nvPr>
        </p:nvSpPr>
        <p:spPr>
          <a:xfrm>
            <a:off x="403225" y="1703388"/>
            <a:ext cx="5692775" cy="4479925"/>
          </a:xfrm>
        </p:spPr>
        <p:txBody>
          <a:bodyPr/>
          <a:lstStyle>
            <a:lvl1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1pPr>
            <a:lvl2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2pPr>
            <a:lvl3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3pPr>
            <a:lvl4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4pPr>
            <a:lvl5pPr>
              <a:defRPr lang="en-US" sz="2200" b="0" i="0" kern="1200" cap="none" spc="0" baseline="0" dirty="0">
                <a:solidFill>
                  <a:schemeClr val="tx1"/>
                </a:solidFill>
                <a:latin typeface="Inter" panose="02000503000000020004" pitchFamily="2" charset="0"/>
                <a:ea typeface="Inter" panose="02000503000000020004" pitchFamily="2" charset="0"/>
                <a:cs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0845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cons ">
    <p:spTree>
      <p:nvGrpSpPr>
        <p:cNvPr id="1" name=""/>
        <p:cNvGrpSpPr/>
        <p:nvPr/>
      </p:nvGrpSpPr>
      <p:grpSpPr>
        <a:xfrm>
          <a:off x="0" y="0"/>
          <a:ext cx="0" cy="0"/>
          <a:chOff x="0" y="0"/>
          <a:chExt cx="0" cy="0"/>
        </a:xfrm>
      </p:grpSpPr>
      <p:pic>
        <p:nvPicPr>
          <p:cNvPr id="17" name="Picture 16" descr="A picture containing ax, electronics, ray, loudspeaker&#10;&#10;Description automatically generated">
            <a:extLst>
              <a:ext uri="{FF2B5EF4-FFF2-40B4-BE49-F238E27FC236}">
                <a16:creationId xmlns:a16="http://schemas.microsoft.com/office/drawing/2014/main" id="{45A13B27-C2AF-50FE-7C40-12B1D16C499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Picture Placeholder 2">
            <a:extLst>
              <a:ext uri="{FF2B5EF4-FFF2-40B4-BE49-F238E27FC236}">
                <a16:creationId xmlns:a16="http://schemas.microsoft.com/office/drawing/2014/main" id="{D9A448DF-7A96-9AB6-E084-BCC376824CC5}"/>
              </a:ext>
            </a:extLst>
          </p:cNvPr>
          <p:cNvSpPr>
            <a:spLocks noGrp="1"/>
          </p:cNvSpPr>
          <p:nvPr>
            <p:ph type="pic" idx="15"/>
          </p:nvPr>
        </p:nvSpPr>
        <p:spPr>
          <a:xfrm>
            <a:off x="9195026" y="2036131"/>
            <a:ext cx="1544532" cy="15479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Picture Placeholder 2">
            <a:extLst>
              <a:ext uri="{FF2B5EF4-FFF2-40B4-BE49-F238E27FC236}">
                <a16:creationId xmlns:a16="http://schemas.microsoft.com/office/drawing/2014/main" id="{A8411225-038E-25DA-9218-3162583C2BAD}"/>
              </a:ext>
            </a:extLst>
          </p:cNvPr>
          <p:cNvSpPr>
            <a:spLocks noGrp="1"/>
          </p:cNvSpPr>
          <p:nvPr>
            <p:ph type="pic" idx="1"/>
          </p:nvPr>
        </p:nvSpPr>
        <p:spPr>
          <a:xfrm>
            <a:off x="1333100" y="2036129"/>
            <a:ext cx="1641750" cy="154791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Picture Placeholder 2">
            <a:extLst>
              <a:ext uri="{FF2B5EF4-FFF2-40B4-BE49-F238E27FC236}">
                <a16:creationId xmlns:a16="http://schemas.microsoft.com/office/drawing/2014/main" id="{44C31A9E-34D4-4F73-6CAF-250A5D3B2FCE}"/>
              </a:ext>
            </a:extLst>
          </p:cNvPr>
          <p:cNvSpPr>
            <a:spLocks noGrp="1"/>
          </p:cNvSpPr>
          <p:nvPr>
            <p:ph type="pic" idx="14"/>
          </p:nvPr>
        </p:nvSpPr>
        <p:spPr>
          <a:xfrm>
            <a:off x="5099310" y="2036130"/>
            <a:ext cx="1641750" cy="15479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hasCustomPrompt="1"/>
          </p:nvPr>
        </p:nvSpPr>
        <p:spPr>
          <a:xfrm>
            <a:off x="403230" y="411013"/>
            <a:ext cx="11372751" cy="759863"/>
          </a:xfrm>
        </p:spPr>
        <p:txBody>
          <a:bodyPr anchor="t">
            <a:noAutofit/>
          </a:bodyPr>
          <a:lstStyle>
            <a:lvl1pPr>
              <a:defRPr sz="4400" baseline="0">
                <a:solidFill>
                  <a:schemeClr val="accent1"/>
                </a:solidFill>
              </a:defRPr>
            </a:lvl1pPr>
          </a:lstStyle>
          <a:p>
            <a:r>
              <a:rPr lang="en-US"/>
              <a:t>Sample Slide with Icons</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8" name="Text Placeholder 3">
            <a:extLst>
              <a:ext uri="{FF2B5EF4-FFF2-40B4-BE49-F238E27FC236}">
                <a16:creationId xmlns:a16="http://schemas.microsoft.com/office/drawing/2014/main" id="{F9D6CE71-47A5-9F82-66BB-39BA04A7B67B}"/>
              </a:ext>
            </a:extLst>
          </p:cNvPr>
          <p:cNvSpPr>
            <a:spLocks noGrp="1"/>
          </p:cNvSpPr>
          <p:nvPr>
            <p:ph type="body" sz="quarter" idx="16"/>
          </p:nvPr>
        </p:nvSpPr>
        <p:spPr>
          <a:xfrm>
            <a:off x="660526" y="4676450"/>
            <a:ext cx="3016772" cy="2045025"/>
          </a:xfrm>
        </p:spPr>
        <p:txBody>
          <a:bodyPr anchor="t" anchorCtr="0">
            <a:noAutofit/>
          </a:bodyPr>
          <a:lstStyle>
            <a:lvl1pPr marL="0" indent="0" algn="ctr">
              <a:spcBef>
                <a:spcPts val="1200"/>
              </a:spcBef>
              <a:buSzPct val="90000"/>
              <a:buFontTx/>
              <a:buNone/>
              <a:defRPr sz="1800">
                <a:solidFill>
                  <a:schemeClr val="tx1"/>
                </a:solidFill>
                <a:latin typeface="Inter" panose="02000503000000020004" pitchFamily="2" charset="0"/>
                <a:ea typeface="Inter" panose="02000503000000020004" pitchFamily="2" charset="0"/>
              </a:defRPr>
            </a:lvl1pPr>
            <a:lvl2pPr marL="219456" indent="0" algn="ctr">
              <a:spcBef>
                <a:spcPts val="1200"/>
              </a:spcBef>
              <a:buSzPct val="90000"/>
              <a:buFontTx/>
              <a:buNone/>
              <a:defRPr sz="2400">
                <a:solidFill>
                  <a:schemeClr val="bg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p:txBody>
      </p:sp>
      <p:sp>
        <p:nvSpPr>
          <p:cNvPr id="10" name="Text Placeholder 3">
            <a:extLst>
              <a:ext uri="{FF2B5EF4-FFF2-40B4-BE49-F238E27FC236}">
                <a16:creationId xmlns:a16="http://schemas.microsoft.com/office/drawing/2014/main" id="{ADD84935-8033-0A8D-7AE1-577CFCE866C9}"/>
              </a:ext>
            </a:extLst>
          </p:cNvPr>
          <p:cNvSpPr>
            <a:spLocks noGrp="1"/>
          </p:cNvSpPr>
          <p:nvPr>
            <p:ph type="body" sz="quarter" idx="17"/>
          </p:nvPr>
        </p:nvSpPr>
        <p:spPr>
          <a:xfrm>
            <a:off x="4474242" y="4676450"/>
            <a:ext cx="3016772" cy="2045025"/>
          </a:xfrm>
        </p:spPr>
        <p:txBody>
          <a:bodyPr anchor="t" anchorCtr="0">
            <a:noAutofit/>
          </a:bodyPr>
          <a:lstStyle>
            <a:lvl1pPr marL="0" indent="0" algn="ctr">
              <a:spcBef>
                <a:spcPts val="1200"/>
              </a:spcBef>
              <a:buSzPct val="90000"/>
              <a:buFontTx/>
              <a:buNone/>
              <a:defRPr sz="1800">
                <a:solidFill>
                  <a:schemeClr val="tx1"/>
                </a:solidFill>
                <a:latin typeface="Inter" panose="02000503000000020004" pitchFamily="2" charset="0"/>
                <a:ea typeface="Inter" panose="02000503000000020004" pitchFamily="2" charset="0"/>
              </a:defRPr>
            </a:lvl1pPr>
            <a:lvl2pPr marL="219456" indent="0" algn="ctr">
              <a:spcBef>
                <a:spcPts val="1200"/>
              </a:spcBef>
              <a:buSzPct val="90000"/>
              <a:buFontTx/>
              <a:buNone/>
              <a:defRPr sz="2400">
                <a:solidFill>
                  <a:schemeClr val="bg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p:txBody>
      </p:sp>
      <p:sp>
        <p:nvSpPr>
          <p:cNvPr id="12" name="Text Placeholder 3">
            <a:extLst>
              <a:ext uri="{FF2B5EF4-FFF2-40B4-BE49-F238E27FC236}">
                <a16:creationId xmlns:a16="http://schemas.microsoft.com/office/drawing/2014/main" id="{94D72A2F-32F9-E54F-DCF4-A966B919ECC6}"/>
              </a:ext>
            </a:extLst>
          </p:cNvPr>
          <p:cNvSpPr>
            <a:spLocks noGrp="1"/>
          </p:cNvSpPr>
          <p:nvPr>
            <p:ph type="body" sz="quarter" idx="18"/>
          </p:nvPr>
        </p:nvSpPr>
        <p:spPr>
          <a:xfrm>
            <a:off x="8514702" y="4676450"/>
            <a:ext cx="3016772" cy="2045025"/>
          </a:xfrm>
        </p:spPr>
        <p:txBody>
          <a:bodyPr anchor="t" anchorCtr="0">
            <a:noAutofit/>
          </a:bodyPr>
          <a:lstStyle>
            <a:lvl1pPr marL="0" indent="0" algn="ctr">
              <a:spcBef>
                <a:spcPts val="1200"/>
              </a:spcBef>
              <a:buSzPct val="90000"/>
              <a:buFontTx/>
              <a:buNone/>
              <a:defRPr sz="1800">
                <a:solidFill>
                  <a:schemeClr val="tx1"/>
                </a:solidFill>
                <a:latin typeface="Inter" panose="02000503000000020004" pitchFamily="2" charset="0"/>
                <a:ea typeface="Inter" panose="02000503000000020004" pitchFamily="2" charset="0"/>
              </a:defRPr>
            </a:lvl1pPr>
            <a:lvl2pPr marL="219456" indent="0" algn="ctr">
              <a:spcBef>
                <a:spcPts val="1200"/>
              </a:spcBef>
              <a:buSzPct val="90000"/>
              <a:buFontTx/>
              <a:buNone/>
              <a:defRPr sz="2400">
                <a:solidFill>
                  <a:schemeClr val="bg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p:txBody>
      </p:sp>
      <p:sp>
        <p:nvSpPr>
          <p:cNvPr id="37" name="Text Placeholder 3">
            <a:extLst>
              <a:ext uri="{FF2B5EF4-FFF2-40B4-BE49-F238E27FC236}">
                <a16:creationId xmlns:a16="http://schemas.microsoft.com/office/drawing/2014/main" id="{6C7C3EC8-A183-46A8-1C6C-19E5FA1E2BE5}"/>
              </a:ext>
            </a:extLst>
          </p:cNvPr>
          <p:cNvSpPr>
            <a:spLocks noGrp="1"/>
          </p:cNvSpPr>
          <p:nvPr>
            <p:ph type="body" sz="quarter" idx="19"/>
          </p:nvPr>
        </p:nvSpPr>
        <p:spPr>
          <a:xfrm>
            <a:off x="660526" y="3797529"/>
            <a:ext cx="3016772" cy="816801"/>
          </a:xfrm>
        </p:spPr>
        <p:txBody>
          <a:bodyPr>
            <a:noAutofit/>
          </a:bodyPr>
          <a:lstStyle>
            <a:lvl1pPr marL="0" indent="0" algn="ctr">
              <a:spcBef>
                <a:spcPts val="1200"/>
              </a:spcBef>
              <a:buSzPct val="90000"/>
              <a:buFontTx/>
              <a:buNone/>
              <a:defRPr sz="2400" b="1">
                <a:solidFill>
                  <a:schemeClr val="accent1"/>
                </a:solidFill>
                <a:latin typeface="Inter" panose="02000503000000020004" pitchFamily="2" charset="0"/>
                <a:ea typeface="Inter" panose="02000503000000020004" pitchFamily="2" charset="0"/>
              </a:defRPr>
            </a:lvl1pPr>
            <a:lvl2pPr marL="219456" indent="0" algn="ctr">
              <a:spcBef>
                <a:spcPts val="1200"/>
              </a:spcBef>
              <a:buSzPct val="90000"/>
              <a:buFontTx/>
              <a:buNone/>
              <a:defRPr sz="2400">
                <a:solidFill>
                  <a:schemeClr val="bg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a:t>
            </a:r>
          </a:p>
        </p:txBody>
      </p:sp>
      <p:sp>
        <p:nvSpPr>
          <p:cNvPr id="38" name="Text Placeholder 3">
            <a:extLst>
              <a:ext uri="{FF2B5EF4-FFF2-40B4-BE49-F238E27FC236}">
                <a16:creationId xmlns:a16="http://schemas.microsoft.com/office/drawing/2014/main" id="{5F98DF04-C5DA-6324-6CDB-080E537C0179}"/>
              </a:ext>
            </a:extLst>
          </p:cNvPr>
          <p:cNvSpPr>
            <a:spLocks noGrp="1"/>
          </p:cNvSpPr>
          <p:nvPr>
            <p:ph type="body" sz="quarter" idx="20"/>
          </p:nvPr>
        </p:nvSpPr>
        <p:spPr>
          <a:xfrm>
            <a:off x="4429157" y="3797529"/>
            <a:ext cx="3016772" cy="816801"/>
          </a:xfrm>
        </p:spPr>
        <p:txBody>
          <a:bodyPr>
            <a:noAutofit/>
          </a:bodyPr>
          <a:lstStyle>
            <a:lvl1pPr marL="0" indent="0" algn="ctr">
              <a:spcBef>
                <a:spcPts val="1200"/>
              </a:spcBef>
              <a:buSzPct val="90000"/>
              <a:buFontTx/>
              <a:buNone/>
              <a:defRPr sz="2400" b="1">
                <a:solidFill>
                  <a:schemeClr val="accent1"/>
                </a:solidFill>
                <a:latin typeface="Inter" panose="02000503000000020004" pitchFamily="2" charset="0"/>
                <a:ea typeface="Inter" panose="02000503000000020004" pitchFamily="2" charset="0"/>
              </a:defRPr>
            </a:lvl1pPr>
            <a:lvl2pPr marL="219456" indent="0" algn="ctr">
              <a:spcBef>
                <a:spcPts val="1200"/>
              </a:spcBef>
              <a:buSzPct val="90000"/>
              <a:buFontTx/>
              <a:buNone/>
              <a:defRPr sz="2400">
                <a:solidFill>
                  <a:schemeClr val="bg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a:t>
            </a:r>
          </a:p>
        </p:txBody>
      </p:sp>
      <p:sp>
        <p:nvSpPr>
          <p:cNvPr id="39" name="Text Placeholder 3">
            <a:extLst>
              <a:ext uri="{FF2B5EF4-FFF2-40B4-BE49-F238E27FC236}">
                <a16:creationId xmlns:a16="http://schemas.microsoft.com/office/drawing/2014/main" id="{8B174679-5B92-DEC8-98E8-9DC00E0DF9DE}"/>
              </a:ext>
            </a:extLst>
          </p:cNvPr>
          <p:cNvSpPr>
            <a:spLocks noGrp="1"/>
          </p:cNvSpPr>
          <p:nvPr>
            <p:ph type="body" sz="quarter" idx="21"/>
          </p:nvPr>
        </p:nvSpPr>
        <p:spPr>
          <a:xfrm>
            <a:off x="8485529" y="3797529"/>
            <a:ext cx="3016772" cy="816801"/>
          </a:xfrm>
        </p:spPr>
        <p:txBody>
          <a:bodyPr>
            <a:noAutofit/>
          </a:bodyPr>
          <a:lstStyle>
            <a:lvl1pPr marL="0" indent="0" algn="ctr">
              <a:spcBef>
                <a:spcPts val="1200"/>
              </a:spcBef>
              <a:buSzPct val="90000"/>
              <a:buFontTx/>
              <a:buNone/>
              <a:defRPr sz="2400" b="1">
                <a:solidFill>
                  <a:schemeClr val="accent1"/>
                </a:solidFill>
                <a:latin typeface="Inter" panose="02000503000000020004" pitchFamily="2" charset="0"/>
                <a:ea typeface="Inter" panose="02000503000000020004" pitchFamily="2" charset="0"/>
              </a:defRPr>
            </a:lvl1pPr>
            <a:lvl2pPr marL="219456" indent="0" algn="ctr">
              <a:spcBef>
                <a:spcPts val="1200"/>
              </a:spcBef>
              <a:buSzPct val="90000"/>
              <a:buFontTx/>
              <a:buNone/>
              <a:defRPr sz="2400">
                <a:solidFill>
                  <a:schemeClr val="bg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a:t>
            </a:r>
          </a:p>
        </p:txBody>
      </p:sp>
      <p:sp>
        <p:nvSpPr>
          <p:cNvPr id="13" name="TextBox 12">
            <a:extLst>
              <a:ext uri="{FF2B5EF4-FFF2-40B4-BE49-F238E27FC236}">
                <a16:creationId xmlns:a16="http://schemas.microsoft.com/office/drawing/2014/main" id="{29575170-DD08-6B53-0A43-7AC873F22931}"/>
              </a:ext>
            </a:extLst>
          </p:cNvPr>
          <p:cNvSpPr txBox="1"/>
          <p:nvPr userDrawn="1"/>
        </p:nvSpPr>
        <p:spPr>
          <a:xfrm>
            <a:off x="12416673" y="-2083529"/>
            <a:ext cx="6155031" cy="2031325"/>
          </a:xfrm>
          <a:prstGeom prst="rect">
            <a:avLst/>
          </a:prstGeom>
          <a:noFill/>
        </p:spPr>
        <p:txBody>
          <a:bodyPr wrap="square" rtlCol="0">
            <a:spAutoFit/>
          </a:bodyPr>
          <a:lstStyle/>
          <a:p>
            <a:r>
              <a:rPr lang="en-US"/>
              <a:t>If you would like to use these icons, just copy from slide master and paste into your slide in normal view. If you need more options, Corporate Communications has a library to choose from. Please put in a request and we can provide more icon choices.</a:t>
            </a:r>
          </a:p>
          <a:p>
            <a:endParaRPr lang="en-US"/>
          </a:p>
          <a:p>
            <a:r>
              <a:rPr lang="en-US"/>
              <a:t>https://navigator.portofportland.com/ProjectRequests/Create</a:t>
            </a:r>
          </a:p>
        </p:txBody>
      </p:sp>
      <p:pic>
        <p:nvPicPr>
          <p:cNvPr id="54" name="Picture 53" descr="Logo, icon&#10;&#10;Description automatically generated">
            <a:extLst>
              <a:ext uri="{FF2B5EF4-FFF2-40B4-BE49-F238E27FC236}">
                <a16:creationId xmlns:a16="http://schemas.microsoft.com/office/drawing/2014/main" id="{2C02C911-4CFA-87DC-570B-CBD1877F4426}"/>
              </a:ext>
            </a:extLst>
          </p:cNvPr>
          <p:cNvPicPr>
            <a:picLocks noChangeAspect="1"/>
          </p:cNvPicPr>
          <p:nvPr userDrawn="1"/>
        </p:nvPicPr>
        <p:blipFill>
          <a:blip r:embed="rId3"/>
          <a:stretch>
            <a:fillRect/>
          </a:stretch>
        </p:blipFill>
        <p:spPr>
          <a:xfrm>
            <a:off x="12389717" y="19746"/>
            <a:ext cx="2270765" cy="2282957"/>
          </a:xfrm>
          <a:prstGeom prst="rect">
            <a:avLst/>
          </a:prstGeom>
        </p:spPr>
      </p:pic>
      <p:pic>
        <p:nvPicPr>
          <p:cNvPr id="56" name="Picture 55" descr="Logo, icon&#10;&#10;Description automatically generated">
            <a:extLst>
              <a:ext uri="{FF2B5EF4-FFF2-40B4-BE49-F238E27FC236}">
                <a16:creationId xmlns:a16="http://schemas.microsoft.com/office/drawing/2014/main" id="{47873C06-AFCC-1245-F5E9-91D1F7D30016}"/>
              </a:ext>
            </a:extLst>
          </p:cNvPr>
          <p:cNvPicPr>
            <a:picLocks noChangeAspect="1"/>
          </p:cNvPicPr>
          <p:nvPr userDrawn="1"/>
        </p:nvPicPr>
        <p:blipFill>
          <a:blip r:embed="rId4"/>
          <a:stretch>
            <a:fillRect/>
          </a:stretch>
        </p:blipFill>
        <p:spPr>
          <a:xfrm>
            <a:off x="14290905" y="-32333"/>
            <a:ext cx="2115316" cy="2255525"/>
          </a:xfrm>
          <a:prstGeom prst="rect">
            <a:avLst/>
          </a:prstGeom>
        </p:spPr>
      </p:pic>
      <p:pic>
        <p:nvPicPr>
          <p:cNvPr id="58" name="Picture 57" descr="Icon&#10;&#10;Description automatically generated">
            <a:extLst>
              <a:ext uri="{FF2B5EF4-FFF2-40B4-BE49-F238E27FC236}">
                <a16:creationId xmlns:a16="http://schemas.microsoft.com/office/drawing/2014/main" id="{7E90C9FE-90FA-78E7-8B40-DEFA98A43F8A}"/>
              </a:ext>
            </a:extLst>
          </p:cNvPr>
          <p:cNvPicPr>
            <a:picLocks noChangeAspect="1"/>
          </p:cNvPicPr>
          <p:nvPr userDrawn="1"/>
        </p:nvPicPr>
        <p:blipFill>
          <a:blip r:embed="rId5"/>
          <a:stretch>
            <a:fillRect/>
          </a:stretch>
        </p:blipFill>
        <p:spPr>
          <a:xfrm>
            <a:off x="16242054" y="100394"/>
            <a:ext cx="2148844" cy="2148844"/>
          </a:xfrm>
          <a:prstGeom prst="rect">
            <a:avLst/>
          </a:prstGeom>
        </p:spPr>
      </p:pic>
      <p:pic>
        <p:nvPicPr>
          <p:cNvPr id="60" name="Picture 59">
            <a:extLst>
              <a:ext uri="{FF2B5EF4-FFF2-40B4-BE49-F238E27FC236}">
                <a16:creationId xmlns:a16="http://schemas.microsoft.com/office/drawing/2014/main" id="{6D7B9325-411D-FDBC-D170-4A6535F8AC47}"/>
              </a:ext>
            </a:extLst>
          </p:cNvPr>
          <p:cNvPicPr>
            <a:picLocks noChangeAspect="1"/>
          </p:cNvPicPr>
          <p:nvPr userDrawn="1"/>
        </p:nvPicPr>
        <p:blipFill>
          <a:blip r:embed="rId6"/>
          <a:stretch>
            <a:fillRect/>
          </a:stretch>
        </p:blipFill>
        <p:spPr>
          <a:xfrm>
            <a:off x="12346111" y="1939518"/>
            <a:ext cx="2131164" cy="2166293"/>
          </a:xfrm>
          <a:prstGeom prst="rect">
            <a:avLst/>
          </a:prstGeom>
        </p:spPr>
      </p:pic>
      <p:pic>
        <p:nvPicPr>
          <p:cNvPr id="62" name="Picture 61" descr="Icon&#10;&#10;Description automatically generated">
            <a:extLst>
              <a:ext uri="{FF2B5EF4-FFF2-40B4-BE49-F238E27FC236}">
                <a16:creationId xmlns:a16="http://schemas.microsoft.com/office/drawing/2014/main" id="{28DD864C-9153-701D-0160-FDA9266D7FC1}"/>
              </a:ext>
            </a:extLst>
          </p:cNvPr>
          <p:cNvPicPr>
            <a:picLocks noChangeAspect="1"/>
          </p:cNvPicPr>
          <p:nvPr userDrawn="1"/>
        </p:nvPicPr>
        <p:blipFill>
          <a:blip r:embed="rId7"/>
          <a:stretch>
            <a:fillRect/>
          </a:stretch>
        </p:blipFill>
        <p:spPr>
          <a:xfrm>
            <a:off x="14376492" y="1993000"/>
            <a:ext cx="2002535" cy="2135269"/>
          </a:xfrm>
          <a:prstGeom prst="rect">
            <a:avLst/>
          </a:prstGeom>
        </p:spPr>
      </p:pic>
      <p:pic>
        <p:nvPicPr>
          <p:cNvPr id="64" name="Picture 63" descr="Icon&#10;&#10;Description automatically generated">
            <a:extLst>
              <a:ext uri="{FF2B5EF4-FFF2-40B4-BE49-F238E27FC236}">
                <a16:creationId xmlns:a16="http://schemas.microsoft.com/office/drawing/2014/main" id="{B1DDD2E8-B2E8-E031-3BFC-77C278850259}"/>
              </a:ext>
            </a:extLst>
          </p:cNvPr>
          <p:cNvPicPr>
            <a:picLocks noChangeAspect="1"/>
          </p:cNvPicPr>
          <p:nvPr userDrawn="1"/>
        </p:nvPicPr>
        <p:blipFill>
          <a:blip r:embed="rId8"/>
          <a:stretch>
            <a:fillRect/>
          </a:stretch>
        </p:blipFill>
        <p:spPr>
          <a:xfrm>
            <a:off x="16369196" y="1991765"/>
            <a:ext cx="2151414" cy="2166293"/>
          </a:xfrm>
          <a:prstGeom prst="rect">
            <a:avLst/>
          </a:prstGeom>
        </p:spPr>
      </p:pic>
      <p:pic>
        <p:nvPicPr>
          <p:cNvPr id="66" name="Picture 65" descr="Icon&#10;&#10;Description automatically generated">
            <a:extLst>
              <a:ext uri="{FF2B5EF4-FFF2-40B4-BE49-F238E27FC236}">
                <a16:creationId xmlns:a16="http://schemas.microsoft.com/office/drawing/2014/main" id="{8EFC043E-C616-4CDB-E142-24F7A0B56AD4}"/>
              </a:ext>
            </a:extLst>
          </p:cNvPr>
          <p:cNvPicPr>
            <a:picLocks noChangeAspect="1"/>
          </p:cNvPicPr>
          <p:nvPr userDrawn="1"/>
        </p:nvPicPr>
        <p:blipFill>
          <a:blip r:embed="rId9"/>
          <a:stretch>
            <a:fillRect/>
          </a:stretch>
        </p:blipFill>
        <p:spPr>
          <a:xfrm>
            <a:off x="12393265" y="3941443"/>
            <a:ext cx="2089179" cy="2123616"/>
          </a:xfrm>
          <a:prstGeom prst="rect">
            <a:avLst/>
          </a:prstGeom>
        </p:spPr>
      </p:pic>
      <p:pic>
        <p:nvPicPr>
          <p:cNvPr id="68" name="Picture 67">
            <a:extLst>
              <a:ext uri="{FF2B5EF4-FFF2-40B4-BE49-F238E27FC236}">
                <a16:creationId xmlns:a16="http://schemas.microsoft.com/office/drawing/2014/main" id="{50EFB022-E887-10EB-C3EA-D77A5D12CC9E}"/>
              </a:ext>
            </a:extLst>
          </p:cNvPr>
          <p:cNvPicPr>
            <a:picLocks noChangeAspect="1"/>
          </p:cNvPicPr>
          <p:nvPr userDrawn="1"/>
        </p:nvPicPr>
        <p:blipFill>
          <a:blip r:embed="rId10"/>
          <a:stretch>
            <a:fillRect/>
          </a:stretch>
        </p:blipFill>
        <p:spPr>
          <a:xfrm>
            <a:off x="14319795" y="3923159"/>
            <a:ext cx="2085685" cy="2154807"/>
          </a:xfrm>
          <a:prstGeom prst="rect">
            <a:avLst/>
          </a:prstGeom>
        </p:spPr>
      </p:pic>
      <p:pic>
        <p:nvPicPr>
          <p:cNvPr id="70" name="Picture 69">
            <a:extLst>
              <a:ext uri="{FF2B5EF4-FFF2-40B4-BE49-F238E27FC236}">
                <a16:creationId xmlns:a16="http://schemas.microsoft.com/office/drawing/2014/main" id="{8A7AD5F8-F199-B90D-0D46-8B447CC4BDE7}"/>
              </a:ext>
            </a:extLst>
          </p:cNvPr>
          <p:cNvPicPr>
            <a:picLocks noChangeAspect="1"/>
          </p:cNvPicPr>
          <p:nvPr userDrawn="1"/>
        </p:nvPicPr>
        <p:blipFill>
          <a:blip r:embed="rId11"/>
          <a:stretch>
            <a:fillRect/>
          </a:stretch>
        </p:blipFill>
        <p:spPr>
          <a:xfrm>
            <a:off x="16341495" y="3970805"/>
            <a:ext cx="2094436" cy="2076761"/>
          </a:xfrm>
          <a:prstGeom prst="rect">
            <a:avLst/>
          </a:prstGeom>
        </p:spPr>
      </p:pic>
      <p:pic>
        <p:nvPicPr>
          <p:cNvPr id="72" name="Picture 71" descr="Icon&#10;&#10;Description automatically generated">
            <a:extLst>
              <a:ext uri="{FF2B5EF4-FFF2-40B4-BE49-F238E27FC236}">
                <a16:creationId xmlns:a16="http://schemas.microsoft.com/office/drawing/2014/main" id="{100517AF-A114-292C-EADE-165A533E8078}"/>
              </a:ext>
            </a:extLst>
          </p:cNvPr>
          <p:cNvPicPr>
            <a:picLocks noChangeAspect="1"/>
          </p:cNvPicPr>
          <p:nvPr userDrawn="1"/>
        </p:nvPicPr>
        <p:blipFill>
          <a:blip r:embed="rId12"/>
          <a:stretch>
            <a:fillRect/>
          </a:stretch>
        </p:blipFill>
        <p:spPr>
          <a:xfrm>
            <a:off x="12346111" y="5823962"/>
            <a:ext cx="2185420" cy="2185420"/>
          </a:xfrm>
          <a:prstGeom prst="rect">
            <a:avLst/>
          </a:prstGeom>
        </p:spPr>
      </p:pic>
      <p:pic>
        <p:nvPicPr>
          <p:cNvPr id="74" name="Picture 73" descr="Icon&#10;&#10;Description automatically generated">
            <a:extLst>
              <a:ext uri="{FF2B5EF4-FFF2-40B4-BE49-F238E27FC236}">
                <a16:creationId xmlns:a16="http://schemas.microsoft.com/office/drawing/2014/main" id="{09C02F8C-AB3A-DCD7-D990-9B402FB82D47}"/>
              </a:ext>
            </a:extLst>
          </p:cNvPr>
          <p:cNvPicPr>
            <a:picLocks noChangeAspect="1"/>
          </p:cNvPicPr>
          <p:nvPr userDrawn="1"/>
        </p:nvPicPr>
        <p:blipFill>
          <a:blip r:embed="rId13"/>
          <a:stretch>
            <a:fillRect/>
          </a:stretch>
        </p:blipFill>
        <p:spPr>
          <a:xfrm>
            <a:off x="14408760" y="5876421"/>
            <a:ext cx="2133604" cy="2203708"/>
          </a:xfrm>
          <a:prstGeom prst="rect">
            <a:avLst/>
          </a:prstGeom>
        </p:spPr>
      </p:pic>
      <p:pic>
        <p:nvPicPr>
          <p:cNvPr id="76" name="Picture 75" descr="Logo, icon&#10;&#10;Description automatically generated">
            <a:extLst>
              <a:ext uri="{FF2B5EF4-FFF2-40B4-BE49-F238E27FC236}">
                <a16:creationId xmlns:a16="http://schemas.microsoft.com/office/drawing/2014/main" id="{AE0E3C71-1C70-99BD-98A6-0551FDD08609}"/>
              </a:ext>
            </a:extLst>
          </p:cNvPr>
          <p:cNvPicPr>
            <a:picLocks noChangeAspect="1"/>
          </p:cNvPicPr>
          <p:nvPr userDrawn="1"/>
        </p:nvPicPr>
        <p:blipFill>
          <a:blip r:embed="rId14"/>
          <a:stretch>
            <a:fillRect/>
          </a:stretch>
        </p:blipFill>
        <p:spPr>
          <a:xfrm>
            <a:off x="16294670" y="5857297"/>
            <a:ext cx="2141261" cy="2241957"/>
          </a:xfrm>
          <a:prstGeom prst="rect">
            <a:avLst/>
          </a:prstGeom>
        </p:spPr>
      </p:pic>
      <p:sp>
        <p:nvSpPr>
          <p:cNvPr id="14" name="Text Placeholder 13">
            <a:extLst>
              <a:ext uri="{FF2B5EF4-FFF2-40B4-BE49-F238E27FC236}">
                <a16:creationId xmlns:a16="http://schemas.microsoft.com/office/drawing/2014/main" id="{66ACF1B4-F3CD-25BF-CF52-0F56F33E8A37}"/>
              </a:ext>
            </a:extLst>
          </p:cNvPr>
          <p:cNvSpPr>
            <a:spLocks noGrp="1"/>
          </p:cNvSpPr>
          <p:nvPr>
            <p:ph type="body" sz="quarter" idx="22"/>
          </p:nvPr>
        </p:nvSpPr>
        <p:spPr>
          <a:xfrm>
            <a:off x="403225" y="1160463"/>
            <a:ext cx="11383963" cy="816801"/>
          </a:xfrm>
        </p:spPr>
        <p:txBody>
          <a:bodyPr/>
          <a:lstStyle>
            <a:lvl1pPr marL="0" indent="0">
              <a:buNone/>
              <a:defRPr lang="en-US" sz="2200" b="0" i="0" kern="1200" dirty="0" smtClean="0">
                <a:solidFill>
                  <a:schemeClr val="tx1"/>
                </a:solidFill>
                <a:latin typeface="Inter" panose="02000503000000020004" pitchFamily="2" charset="0"/>
                <a:ea typeface="Inter" panose="02000503000000020004" pitchFamily="2" charset="0"/>
                <a:cs typeface="Inter" panose="02000503000000020004" pitchFamily="2" charset="0"/>
              </a:defRPr>
            </a:lvl1pPr>
            <a:lvl2pPr>
              <a:defRPr lang="en-US" sz="2400" b="0" i="0" kern="1200" dirty="0" smtClean="0">
                <a:solidFill>
                  <a:schemeClr val="tx1"/>
                </a:solidFill>
                <a:latin typeface="Inter" panose="02000503000000020004" pitchFamily="2" charset="0"/>
                <a:ea typeface="Inter" panose="02000503000000020004" pitchFamily="2" charset="0"/>
                <a:cs typeface="Inter" panose="02000503000000020004" pitchFamily="2" charset="0"/>
              </a:defRPr>
            </a:lvl2pPr>
            <a:lvl3pPr>
              <a:defRPr lang="en-US" sz="2400" b="0" i="0" kern="1200" dirty="0" smtClean="0">
                <a:solidFill>
                  <a:schemeClr val="tx1"/>
                </a:solidFill>
                <a:latin typeface="Inter" panose="02000503000000020004" pitchFamily="2" charset="0"/>
                <a:ea typeface="Inter" panose="02000503000000020004" pitchFamily="2" charset="0"/>
                <a:cs typeface="Inter" panose="02000503000000020004" pitchFamily="2" charset="0"/>
              </a:defRPr>
            </a:lvl3pPr>
            <a:lvl4pPr>
              <a:defRPr lang="en-US" sz="2400" b="0" i="0" kern="1200" dirty="0" smtClean="0">
                <a:solidFill>
                  <a:schemeClr val="tx1"/>
                </a:solidFill>
                <a:latin typeface="Inter" panose="02000503000000020004" pitchFamily="2" charset="0"/>
                <a:ea typeface="Inter" panose="02000503000000020004" pitchFamily="2" charset="0"/>
                <a:cs typeface="Inter" panose="02000503000000020004" pitchFamily="2" charset="0"/>
              </a:defRPr>
            </a:lvl4pPr>
            <a:lvl5pPr>
              <a:defRPr lang="en-US" sz="2400" b="0" i="0" kern="1200" dirty="0">
                <a:solidFill>
                  <a:schemeClr val="tx1"/>
                </a:solidFill>
                <a:latin typeface="Inter" panose="02000503000000020004" pitchFamily="2" charset="0"/>
                <a:ea typeface="Inter" panose="02000503000000020004" pitchFamily="2" charset="0"/>
                <a:cs typeface="Inter" panose="02000503000000020004" pitchFamily="2" charset="0"/>
              </a:defRPr>
            </a:lvl5pPr>
          </a:lstStyle>
          <a:p>
            <a:pPr lvl="0"/>
            <a:r>
              <a:rPr lang="en-US"/>
              <a:t>Click to edit Master text styles</a:t>
            </a:r>
          </a:p>
        </p:txBody>
      </p:sp>
    </p:spTree>
    <p:extLst>
      <p:ext uri="{BB962C8B-B14F-4D97-AF65-F5344CB8AC3E}">
        <p14:creationId xmlns:p14="http://schemas.microsoft.com/office/powerpoint/2010/main" val="3053368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304B919-899E-177D-E1D6-4280CA44E020}"/>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8475" t="34819" r="21123" b="31245"/>
          <a:stretch/>
        </p:blipFill>
        <p:spPr>
          <a:xfrm>
            <a:off x="0" y="4161"/>
            <a:ext cx="12192000" cy="6849677"/>
          </a:xfrm>
          <a:prstGeom prst="rect">
            <a:avLst/>
          </a:prstGeom>
        </p:spPr>
      </p:pic>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p:nvPr>
        </p:nvSpPr>
        <p:spPr>
          <a:xfrm>
            <a:off x="470964" y="411013"/>
            <a:ext cx="11372751" cy="759863"/>
          </a:xfrm>
        </p:spPr>
        <p:txBody>
          <a:bodyPr anchor="t">
            <a:noAutofit/>
          </a:bodyPr>
          <a:lstStyle>
            <a:lvl1pPr>
              <a:defRPr sz="4400" baseline="0">
                <a:solidFill>
                  <a:schemeClr val="accent1"/>
                </a:solidFill>
              </a:defRPr>
            </a:lvl1pPr>
          </a:lstStyle>
          <a:p>
            <a:r>
              <a:rPr lang="en-US"/>
              <a:t>Click to edit Master title style</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10" name="Text Placeholder 9">
            <a:extLst>
              <a:ext uri="{FF2B5EF4-FFF2-40B4-BE49-F238E27FC236}">
                <a16:creationId xmlns:a16="http://schemas.microsoft.com/office/drawing/2014/main" id="{0C008F2E-EEC8-4D1A-180B-09AE5C56FAAD}"/>
              </a:ext>
            </a:extLst>
          </p:cNvPr>
          <p:cNvSpPr>
            <a:spLocks noGrp="1"/>
          </p:cNvSpPr>
          <p:nvPr>
            <p:ph type="body" sz="quarter" idx="12"/>
          </p:nvPr>
        </p:nvSpPr>
        <p:spPr>
          <a:xfrm>
            <a:off x="471488" y="1171575"/>
            <a:ext cx="11249025" cy="4965700"/>
          </a:xfrm>
        </p:spPr>
        <p:txBody>
          <a:bodyPr/>
          <a:lstStyle>
            <a:lvl1pPr>
              <a:defRPr lang="en-US" sz="2200" b="0" i="0" kern="1200"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1pPr>
            <a:lvl2pPr>
              <a:defRPr lang="en-US" sz="2200" b="0" i="0" kern="1200"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2pPr>
            <a:lvl3pPr>
              <a:defRPr lang="en-US" sz="2200" b="0" i="0" kern="1200"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3pPr>
            <a:lvl4pPr>
              <a:defRPr lang="en-US" sz="2200" b="0" i="0" kern="1200"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4pPr>
            <a:lvl5pPr>
              <a:defRPr lang="en-US" sz="2200" b="0" i="0" kern="1200" spc="0" baseline="0" dirty="0">
                <a:solidFill>
                  <a:schemeClr val="tx1"/>
                </a:solidFill>
                <a:latin typeface="Inter" panose="02000503000000020004" pitchFamily="2" charset="0"/>
                <a:ea typeface="Inter" panose="02000503000000020004" pitchFamily="2" charset="0"/>
                <a:cs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50582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ngle image curve">
    <p:spTree>
      <p:nvGrpSpPr>
        <p:cNvPr id="1" name=""/>
        <p:cNvGrpSpPr/>
        <p:nvPr/>
      </p:nvGrpSpPr>
      <p:grpSpPr>
        <a:xfrm>
          <a:off x="0" y="0"/>
          <a:ext cx="0" cy="0"/>
          <a:chOff x="0" y="0"/>
          <a:chExt cx="0" cy="0"/>
        </a:xfrm>
      </p:grpSpPr>
      <p:pic>
        <p:nvPicPr>
          <p:cNvPr id="2" name="Picture 1" descr="A picture containing ax, electronics, ray, loudspeaker&#10;&#10;Description automatically generated">
            <a:extLst>
              <a:ext uri="{FF2B5EF4-FFF2-40B4-BE49-F238E27FC236}">
                <a16:creationId xmlns:a16="http://schemas.microsoft.com/office/drawing/2014/main" id="{951959BE-E911-9793-7628-45BE468EE54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Picture Placeholder 2">
            <a:extLst>
              <a:ext uri="{FF2B5EF4-FFF2-40B4-BE49-F238E27FC236}">
                <a16:creationId xmlns:a16="http://schemas.microsoft.com/office/drawing/2014/main" id="{A8411225-038E-25DA-9218-3162583C2BAD}"/>
              </a:ext>
            </a:extLst>
          </p:cNvPr>
          <p:cNvSpPr>
            <a:spLocks noGrp="1"/>
          </p:cNvSpPr>
          <p:nvPr>
            <p:ph type="pic" idx="1"/>
          </p:nvPr>
        </p:nvSpPr>
        <p:spPr>
          <a:xfrm>
            <a:off x="5350213" y="-9729"/>
            <a:ext cx="6841786" cy="6867727"/>
          </a:xfrm>
          <a:custGeom>
            <a:avLst/>
            <a:gdLst>
              <a:gd name="connsiteX0" fmla="*/ 0 w 6136887"/>
              <a:gd name="connsiteY0" fmla="*/ 0 h 6857999"/>
              <a:gd name="connsiteX1" fmla="*/ 6136887 w 6136887"/>
              <a:gd name="connsiteY1" fmla="*/ 0 h 6857999"/>
              <a:gd name="connsiteX2" fmla="*/ 6136887 w 6136887"/>
              <a:gd name="connsiteY2" fmla="*/ 6857999 h 6857999"/>
              <a:gd name="connsiteX3" fmla="*/ 0 w 6136887"/>
              <a:gd name="connsiteY3" fmla="*/ 6857999 h 6857999"/>
              <a:gd name="connsiteX4" fmla="*/ 0 w 6136887"/>
              <a:gd name="connsiteY4" fmla="*/ 0 h 6857999"/>
              <a:gd name="connsiteX0" fmla="*/ 369651 w 6136887"/>
              <a:gd name="connsiteY0" fmla="*/ 0 h 6867727"/>
              <a:gd name="connsiteX1" fmla="*/ 6136887 w 6136887"/>
              <a:gd name="connsiteY1" fmla="*/ 9728 h 6867727"/>
              <a:gd name="connsiteX2" fmla="*/ 6136887 w 6136887"/>
              <a:gd name="connsiteY2" fmla="*/ 6867727 h 6867727"/>
              <a:gd name="connsiteX3" fmla="*/ 0 w 6136887"/>
              <a:gd name="connsiteY3" fmla="*/ 6867727 h 6867727"/>
              <a:gd name="connsiteX4" fmla="*/ 369651 w 6136887"/>
              <a:gd name="connsiteY4" fmla="*/ 0 h 6867727"/>
              <a:gd name="connsiteX0" fmla="*/ 885217 w 6652453"/>
              <a:gd name="connsiteY0" fmla="*/ 0 h 6877454"/>
              <a:gd name="connsiteX1" fmla="*/ 6652453 w 6652453"/>
              <a:gd name="connsiteY1" fmla="*/ 9728 h 6877454"/>
              <a:gd name="connsiteX2" fmla="*/ 6652453 w 6652453"/>
              <a:gd name="connsiteY2" fmla="*/ 6867727 h 6877454"/>
              <a:gd name="connsiteX3" fmla="*/ 0 w 6652453"/>
              <a:gd name="connsiteY3" fmla="*/ 6877454 h 6877454"/>
              <a:gd name="connsiteX4" fmla="*/ 885217 w 6652453"/>
              <a:gd name="connsiteY4" fmla="*/ 0 h 6877454"/>
              <a:gd name="connsiteX0" fmla="*/ 925434 w 6692670"/>
              <a:gd name="connsiteY0" fmla="*/ 0 h 6877454"/>
              <a:gd name="connsiteX1" fmla="*/ 6692670 w 6692670"/>
              <a:gd name="connsiteY1" fmla="*/ 9728 h 6877454"/>
              <a:gd name="connsiteX2" fmla="*/ 6692670 w 6692670"/>
              <a:gd name="connsiteY2" fmla="*/ 6867727 h 6877454"/>
              <a:gd name="connsiteX3" fmla="*/ 40217 w 6692670"/>
              <a:gd name="connsiteY3" fmla="*/ 6877454 h 6877454"/>
              <a:gd name="connsiteX4" fmla="*/ 925434 w 6692670"/>
              <a:gd name="connsiteY4" fmla="*/ 0 h 6877454"/>
              <a:gd name="connsiteX0" fmla="*/ 984780 w 6752016"/>
              <a:gd name="connsiteY0" fmla="*/ 0 h 6877454"/>
              <a:gd name="connsiteX1" fmla="*/ 6752016 w 6752016"/>
              <a:gd name="connsiteY1" fmla="*/ 9728 h 6877454"/>
              <a:gd name="connsiteX2" fmla="*/ 6752016 w 6752016"/>
              <a:gd name="connsiteY2" fmla="*/ 6867727 h 6877454"/>
              <a:gd name="connsiteX3" fmla="*/ 99563 w 6752016"/>
              <a:gd name="connsiteY3" fmla="*/ 6877454 h 6877454"/>
              <a:gd name="connsiteX4" fmla="*/ 984780 w 6752016"/>
              <a:gd name="connsiteY4" fmla="*/ 0 h 6877454"/>
              <a:gd name="connsiteX0" fmla="*/ 1031334 w 6798570"/>
              <a:gd name="connsiteY0" fmla="*/ 0 h 6877454"/>
              <a:gd name="connsiteX1" fmla="*/ 6798570 w 6798570"/>
              <a:gd name="connsiteY1" fmla="*/ 9728 h 6877454"/>
              <a:gd name="connsiteX2" fmla="*/ 6798570 w 6798570"/>
              <a:gd name="connsiteY2" fmla="*/ 6867727 h 6877454"/>
              <a:gd name="connsiteX3" fmla="*/ 146117 w 6798570"/>
              <a:gd name="connsiteY3" fmla="*/ 6877454 h 6877454"/>
              <a:gd name="connsiteX4" fmla="*/ 1031334 w 6798570"/>
              <a:gd name="connsiteY4" fmla="*/ 0 h 6877454"/>
              <a:gd name="connsiteX0" fmla="*/ 1035585 w 6802821"/>
              <a:gd name="connsiteY0" fmla="*/ 0 h 6877454"/>
              <a:gd name="connsiteX1" fmla="*/ 6802821 w 6802821"/>
              <a:gd name="connsiteY1" fmla="*/ 9728 h 6877454"/>
              <a:gd name="connsiteX2" fmla="*/ 6802821 w 6802821"/>
              <a:gd name="connsiteY2" fmla="*/ 6867727 h 6877454"/>
              <a:gd name="connsiteX3" fmla="*/ 150368 w 6802821"/>
              <a:gd name="connsiteY3" fmla="*/ 6877454 h 6877454"/>
              <a:gd name="connsiteX4" fmla="*/ 1035585 w 6802821"/>
              <a:gd name="connsiteY4" fmla="*/ 0 h 6877454"/>
              <a:gd name="connsiteX0" fmla="*/ 1044094 w 6811330"/>
              <a:gd name="connsiteY0" fmla="*/ 0 h 6877454"/>
              <a:gd name="connsiteX1" fmla="*/ 6811330 w 6811330"/>
              <a:gd name="connsiteY1" fmla="*/ 9728 h 6877454"/>
              <a:gd name="connsiteX2" fmla="*/ 6811330 w 6811330"/>
              <a:gd name="connsiteY2" fmla="*/ 6867727 h 6877454"/>
              <a:gd name="connsiteX3" fmla="*/ 158877 w 6811330"/>
              <a:gd name="connsiteY3" fmla="*/ 6877454 h 6877454"/>
              <a:gd name="connsiteX4" fmla="*/ 1044094 w 6811330"/>
              <a:gd name="connsiteY4" fmla="*/ 0 h 6877454"/>
              <a:gd name="connsiteX0" fmla="*/ 1035586 w 6802822"/>
              <a:gd name="connsiteY0" fmla="*/ 0 h 6877454"/>
              <a:gd name="connsiteX1" fmla="*/ 6802822 w 6802822"/>
              <a:gd name="connsiteY1" fmla="*/ 9728 h 6877454"/>
              <a:gd name="connsiteX2" fmla="*/ 6802822 w 6802822"/>
              <a:gd name="connsiteY2" fmla="*/ 6867727 h 6877454"/>
              <a:gd name="connsiteX3" fmla="*/ 150369 w 6802822"/>
              <a:gd name="connsiteY3" fmla="*/ 6877454 h 6877454"/>
              <a:gd name="connsiteX4" fmla="*/ 1035586 w 6802822"/>
              <a:gd name="connsiteY4" fmla="*/ 0 h 6877454"/>
              <a:gd name="connsiteX0" fmla="*/ 1043410 w 6810646"/>
              <a:gd name="connsiteY0" fmla="*/ 0 h 6867727"/>
              <a:gd name="connsiteX1" fmla="*/ 6810646 w 6810646"/>
              <a:gd name="connsiteY1" fmla="*/ 9728 h 6867727"/>
              <a:gd name="connsiteX2" fmla="*/ 6810646 w 6810646"/>
              <a:gd name="connsiteY2" fmla="*/ 6867727 h 6867727"/>
              <a:gd name="connsiteX3" fmla="*/ 148466 w 6810646"/>
              <a:gd name="connsiteY3" fmla="*/ 6867727 h 6867727"/>
              <a:gd name="connsiteX4" fmla="*/ 1043410 w 6810646"/>
              <a:gd name="connsiteY4" fmla="*/ 0 h 6867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10646" h="6867727">
                <a:moveTo>
                  <a:pt x="1043410" y="0"/>
                </a:moveTo>
                <a:lnTo>
                  <a:pt x="6810646" y="9728"/>
                </a:lnTo>
                <a:lnTo>
                  <a:pt x="6810646" y="6867727"/>
                </a:lnTo>
                <a:lnTo>
                  <a:pt x="148466" y="6867727"/>
                </a:lnTo>
                <a:cubicBezTo>
                  <a:pt x="-198488" y="4711429"/>
                  <a:pt x="47947" y="2311940"/>
                  <a:pt x="1043410" y="0"/>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p:nvPr>
        </p:nvSpPr>
        <p:spPr>
          <a:xfrm>
            <a:off x="403230" y="411013"/>
            <a:ext cx="5501819" cy="1303796"/>
          </a:xfrm>
        </p:spPr>
        <p:txBody>
          <a:bodyPr anchor="t">
            <a:noAutofit/>
          </a:bodyPr>
          <a:lstStyle>
            <a:lvl1pPr>
              <a:defRPr sz="4400" baseline="0">
                <a:solidFill>
                  <a:schemeClr val="accent1"/>
                </a:solidFill>
              </a:defRPr>
            </a:lvl1pPr>
          </a:lstStyle>
          <a:p>
            <a:r>
              <a:rPr lang="en-US"/>
              <a:t>Click to edit Master title style</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tx1"/>
                </a:solidFill>
              </a:defRPr>
            </a:lvl1pPr>
          </a:lstStyle>
          <a:p>
            <a:fld id="{99F89DBD-657F-0D4B-86A7-CD9BC0A58798}" type="slidenum">
              <a:rPr lang="en-US" smtClean="0"/>
              <a:pPr/>
              <a:t>‹#›</a:t>
            </a:fld>
            <a:endParaRPr lang="en-US"/>
          </a:p>
        </p:txBody>
      </p:sp>
      <p:sp>
        <p:nvSpPr>
          <p:cNvPr id="12" name="Text Placeholder 11">
            <a:extLst>
              <a:ext uri="{FF2B5EF4-FFF2-40B4-BE49-F238E27FC236}">
                <a16:creationId xmlns:a16="http://schemas.microsoft.com/office/drawing/2014/main" id="{3072BE0C-8F4C-8897-F64D-115B51FCB3E5}"/>
              </a:ext>
            </a:extLst>
          </p:cNvPr>
          <p:cNvSpPr>
            <a:spLocks noGrp="1"/>
          </p:cNvSpPr>
          <p:nvPr>
            <p:ph type="body" sz="quarter" idx="13"/>
          </p:nvPr>
        </p:nvSpPr>
        <p:spPr>
          <a:xfrm>
            <a:off x="403225" y="1714500"/>
            <a:ext cx="4805363" cy="4641850"/>
          </a:xfrm>
        </p:spPr>
        <p:txBody>
          <a:bodyPr/>
          <a:lstStyle>
            <a:lvl1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1pPr>
            <a:lvl2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2pPr>
            <a:lvl3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3pPr>
            <a:lvl4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4pPr>
            <a:lvl5pPr>
              <a:defRPr lang="en-US" sz="2200" b="0" i="0" kern="1200" cap="none" spc="0" baseline="0" dirty="0">
                <a:solidFill>
                  <a:schemeClr val="tx1"/>
                </a:solidFill>
                <a:latin typeface="Inter" panose="02000503000000020004" pitchFamily="2" charset="0"/>
                <a:ea typeface="Inter" panose="02000503000000020004" pitchFamily="2" charset="0"/>
                <a:cs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0729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glsih spanish">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357C16A-4B09-4C19-AF74-53086534D2B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8475" t="34819" r="21123" b="31245"/>
          <a:stretch/>
        </p:blipFill>
        <p:spPr>
          <a:xfrm>
            <a:off x="0" y="4161"/>
            <a:ext cx="12192000" cy="6849677"/>
          </a:xfrm>
          <a:prstGeom prst="rect">
            <a:avLst/>
          </a:prstGeom>
        </p:spPr>
      </p:pic>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3" name="Text Placeholder 2">
            <a:extLst>
              <a:ext uri="{FF2B5EF4-FFF2-40B4-BE49-F238E27FC236}">
                <a16:creationId xmlns:a16="http://schemas.microsoft.com/office/drawing/2014/main" id="{DC39F450-C921-F453-8A36-D6874B63FAA0}"/>
              </a:ext>
            </a:extLst>
          </p:cNvPr>
          <p:cNvSpPr>
            <a:spLocks noGrp="1"/>
          </p:cNvSpPr>
          <p:nvPr>
            <p:ph type="body" sz="quarter" idx="12" hasCustomPrompt="1"/>
          </p:nvPr>
        </p:nvSpPr>
        <p:spPr>
          <a:xfrm>
            <a:off x="464590" y="396317"/>
            <a:ext cx="4108432" cy="1127683"/>
          </a:xfrm>
        </p:spPr>
        <p:txBody>
          <a:bodyPr>
            <a:noAutofit/>
          </a:bodyPr>
          <a:lstStyle>
            <a:lvl1pPr marL="0" indent="0">
              <a:lnSpc>
                <a:spcPts val="3700"/>
              </a:lnSpc>
              <a:buFontTx/>
              <a:buNone/>
              <a:defRPr sz="3600">
                <a:solidFill>
                  <a:schemeClr val="accent1"/>
                </a:solidFill>
                <a:latin typeface="Poppins Medium" panose="00000600000000000000" pitchFamily="2" charset="0"/>
                <a:cs typeface="Poppins Medium" panose="00000600000000000000" pitchFamily="2" charset="0"/>
              </a:defRPr>
            </a:lvl1pPr>
          </a:lstStyle>
          <a:p>
            <a:pPr lvl="0"/>
            <a:r>
              <a:rPr lang="en-US"/>
              <a:t>Click to edit text </a:t>
            </a:r>
            <a:r>
              <a:rPr lang="en-US" err="1"/>
              <a:t>text</a:t>
            </a:r>
            <a:r>
              <a:rPr lang="en-US"/>
              <a:t> </a:t>
            </a:r>
            <a:r>
              <a:rPr lang="en-US" err="1"/>
              <a:t>text</a:t>
            </a:r>
            <a:endParaRPr lang="en-US"/>
          </a:p>
        </p:txBody>
      </p:sp>
      <p:sp>
        <p:nvSpPr>
          <p:cNvPr id="4" name="Text Placeholder 3">
            <a:extLst>
              <a:ext uri="{FF2B5EF4-FFF2-40B4-BE49-F238E27FC236}">
                <a16:creationId xmlns:a16="http://schemas.microsoft.com/office/drawing/2014/main" id="{E5F47172-F76B-49B2-2C35-1A94D82FA7F6}"/>
              </a:ext>
            </a:extLst>
          </p:cNvPr>
          <p:cNvSpPr>
            <a:spLocks noGrp="1"/>
          </p:cNvSpPr>
          <p:nvPr>
            <p:ph type="body" sz="quarter" idx="13"/>
          </p:nvPr>
        </p:nvSpPr>
        <p:spPr>
          <a:xfrm>
            <a:off x="464458" y="1524000"/>
            <a:ext cx="4108432" cy="4484688"/>
          </a:xfrm>
        </p:spPr>
        <p:txBody>
          <a:bodyPr anchor="ctr" anchorCtr="0">
            <a:noAutofit/>
          </a:bodyPr>
          <a:lstStyle>
            <a:lvl1pPr marL="182880" indent="-182880">
              <a:spcBef>
                <a:spcPts val="1200"/>
              </a:spcBef>
              <a:buSzPct val="90000"/>
              <a:defRPr sz="1800">
                <a:solidFill>
                  <a:schemeClr val="accent1"/>
                </a:solidFill>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1800">
                <a:solidFill>
                  <a:schemeClr val="accent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
        <p:nvSpPr>
          <p:cNvPr id="5" name="Text Placeholder 2">
            <a:extLst>
              <a:ext uri="{FF2B5EF4-FFF2-40B4-BE49-F238E27FC236}">
                <a16:creationId xmlns:a16="http://schemas.microsoft.com/office/drawing/2014/main" id="{E45030BB-8492-99F0-D231-6916747F5DC0}"/>
              </a:ext>
            </a:extLst>
          </p:cNvPr>
          <p:cNvSpPr>
            <a:spLocks noGrp="1"/>
          </p:cNvSpPr>
          <p:nvPr>
            <p:ph type="body" sz="quarter" idx="14" hasCustomPrompt="1"/>
          </p:nvPr>
        </p:nvSpPr>
        <p:spPr>
          <a:xfrm>
            <a:off x="5117079" y="396317"/>
            <a:ext cx="6581981" cy="1072121"/>
          </a:xfrm>
        </p:spPr>
        <p:txBody>
          <a:bodyPr>
            <a:noAutofit/>
          </a:bodyPr>
          <a:lstStyle>
            <a:lvl1pPr marL="0" indent="0">
              <a:lnSpc>
                <a:spcPts val="3700"/>
              </a:lnSpc>
              <a:buFontTx/>
              <a:buNone/>
              <a:defRPr sz="3600">
                <a:solidFill>
                  <a:schemeClr val="tx1"/>
                </a:solidFill>
                <a:latin typeface="Poppins Medium" panose="00000600000000000000" pitchFamily="2" charset="0"/>
                <a:cs typeface="Poppins Medium" panose="00000600000000000000" pitchFamily="2" charset="0"/>
              </a:defRPr>
            </a:lvl1pPr>
          </a:lstStyle>
          <a:p>
            <a:pPr lvl="0"/>
            <a:r>
              <a:rPr lang="en-US"/>
              <a:t>Click to edit text </a:t>
            </a:r>
            <a:r>
              <a:rPr lang="en-US" err="1"/>
              <a:t>text</a:t>
            </a:r>
            <a:r>
              <a:rPr lang="en-US"/>
              <a:t> </a:t>
            </a:r>
            <a:r>
              <a:rPr lang="en-US" err="1"/>
              <a:t>text</a:t>
            </a:r>
            <a:endParaRPr lang="en-US"/>
          </a:p>
        </p:txBody>
      </p:sp>
      <p:sp>
        <p:nvSpPr>
          <p:cNvPr id="6" name="Text Placeholder 3">
            <a:extLst>
              <a:ext uri="{FF2B5EF4-FFF2-40B4-BE49-F238E27FC236}">
                <a16:creationId xmlns:a16="http://schemas.microsoft.com/office/drawing/2014/main" id="{5A94193D-0DAD-065D-8270-26132BD1E0F8}"/>
              </a:ext>
            </a:extLst>
          </p:cNvPr>
          <p:cNvSpPr>
            <a:spLocks noGrp="1"/>
          </p:cNvSpPr>
          <p:nvPr>
            <p:ph type="body" sz="quarter" idx="15"/>
          </p:nvPr>
        </p:nvSpPr>
        <p:spPr>
          <a:xfrm>
            <a:off x="5117079" y="1468438"/>
            <a:ext cx="6581849" cy="4540250"/>
          </a:xfrm>
        </p:spPr>
        <p:txBody>
          <a:bodyPr anchor="ctr" anchorCtr="0">
            <a:noAutofit/>
          </a:bodyPr>
          <a:lstStyle>
            <a:lvl1pPr marL="182880" indent="-182880">
              <a:spcBef>
                <a:spcPts val="1200"/>
              </a:spcBef>
              <a:buSzPct val="90000"/>
              <a:defRPr sz="1800">
                <a:solidFill>
                  <a:schemeClr val="tx1"/>
                </a:solidFill>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1800">
                <a:solidFill>
                  <a:schemeClr val="tx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8760401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englsih spanish">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9AE624B3-49AC-6F42-C248-F2CC0E4319F3}"/>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8475" t="34819" r="21123" b="31245"/>
          <a:stretch/>
        </p:blipFill>
        <p:spPr>
          <a:xfrm>
            <a:off x="0" y="4161"/>
            <a:ext cx="12192000" cy="6849677"/>
          </a:xfrm>
          <a:prstGeom prst="rect">
            <a:avLst/>
          </a:prstGeom>
        </p:spPr>
      </p:pic>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3" name="Text Placeholder 2">
            <a:extLst>
              <a:ext uri="{FF2B5EF4-FFF2-40B4-BE49-F238E27FC236}">
                <a16:creationId xmlns:a16="http://schemas.microsoft.com/office/drawing/2014/main" id="{DC39F450-C921-F453-8A36-D6874B63FAA0}"/>
              </a:ext>
            </a:extLst>
          </p:cNvPr>
          <p:cNvSpPr>
            <a:spLocks noGrp="1"/>
          </p:cNvSpPr>
          <p:nvPr>
            <p:ph type="body" sz="quarter" idx="12" hasCustomPrompt="1"/>
          </p:nvPr>
        </p:nvSpPr>
        <p:spPr>
          <a:xfrm>
            <a:off x="464589" y="396317"/>
            <a:ext cx="5245331" cy="1127683"/>
          </a:xfrm>
        </p:spPr>
        <p:txBody>
          <a:bodyPr>
            <a:noAutofit/>
          </a:bodyPr>
          <a:lstStyle>
            <a:lvl1pPr marL="0" indent="0">
              <a:lnSpc>
                <a:spcPts val="3700"/>
              </a:lnSpc>
              <a:buFontTx/>
              <a:buNone/>
              <a:defRPr sz="3600">
                <a:solidFill>
                  <a:schemeClr val="bg1"/>
                </a:solidFill>
                <a:latin typeface="Poppins Medium" panose="00000600000000000000" pitchFamily="2" charset="0"/>
                <a:cs typeface="Poppins Medium" panose="00000600000000000000" pitchFamily="2" charset="0"/>
              </a:defRPr>
            </a:lvl1pPr>
          </a:lstStyle>
          <a:p>
            <a:pPr lvl="0"/>
            <a:r>
              <a:rPr lang="en-US"/>
              <a:t>Click to edit text </a:t>
            </a:r>
            <a:r>
              <a:rPr lang="en-US" err="1"/>
              <a:t>text</a:t>
            </a:r>
            <a:r>
              <a:rPr lang="en-US"/>
              <a:t> </a:t>
            </a:r>
            <a:r>
              <a:rPr lang="en-US" err="1"/>
              <a:t>text</a:t>
            </a:r>
            <a:endParaRPr lang="en-US"/>
          </a:p>
        </p:txBody>
      </p:sp>
      <p:sp>
        <p:nvSpPr>
          <p:cNvPr id="4" name="Text Placeholder 3">
            <a:extLst>
              <a:ext uri="{FF2B5EF4-FFF2-40B4-BE49-F238E27FC236}">
                <a16:creationId xmlns:a16="http://schemas.microsoft.com/office/drawing/2014/main" id="{E5F47172-F76B-49B2-2C35-1A94D82FA7F6}"/>
              </a:ext>
            </a:extLst>
          </p:cNvPr>
          <p:cNvSpPr>
            <a:spLocks noGrp="1"/>
          </p:cNvSpPr>
          <p:nvPr>
            <p:ph type="body" sz="quarter" idx="13"/>
          </p:nvPr>
        </p:nvSpPr>
        <p:spPr>
          <a:xfrm>
            <a:off x="464457" y="1524000"/>
            <a:ext cx="5245331" cy="4484688"/>
          </a:xfrm>
        </p:spPr>
        <p:txBody>
          <a:bodyPr anchor="ctr" anchorCtr="0">
            <a:noAutofit/>
          </a:bodyPr>
          <a:lstStyle>
            <a:lvl1pPr marL="182880" indent="-182880">
              <a:spcBef>
                <a:spcPts val="1200"/>
              </a:spcBef>
              <a:buSzPct val="90000"/>
              <a:defRPr sz="1800">
                <a:solidFill>
                  <a:schemeClr val="bg1"/>
                </a:solidFill>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1800">
                <a:solidFill>
                  <a:schemeClr val="bg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
        <p:nvSpPr>
          <p:cNvPr id="5" name="Text Placeholder 2">
            <a:extLst>
              <a:ext uri="{FF2B5EF4-FFF2-40B4-BE49-F238E27FC236}">
                <a16:creationId xmlns:a16="http://schemas.microsoft.com/office/drawing/2014/main" id="{E45030BB-8492-99F0-D231-6916747F5DC0}"/>
              </a:ext>
            </a:extLst>
          </p:cNvPr>
          <p:cNvSpPr>
            <a:spLocks noGrp="1"/>
          </p:cNvSpPr>
          <p:nvPr>
            <p:ph type="body" sz="quarter" idx="14" hasCustomPrompt="1"/>
          </p:nvPr>
        </p:nvSpPr>
        <p:spPr>
          <a:xfrm>
            <a:off x="6026399" y="396317"/>
            <a:ext cx="5761561" cy="1072121"/>
          </a:xfrm>
        </p:spPr>
        <p:txBody>
          <a:bodyPr>
            <a:noAutofit/>
          </a:bodyPr>
          <a:lstStyle>
            <a:lvl1pPr marL="0" indent="0">
              <a:lnSpc>
                <a:spcPts val="3700"/>
              </a:lnSpc>
              <a:buFontTx/>
              <a:buNone/>
              <a:defRPr sz="3600">
                <a:solidFill>
                  <a:schemeClr val="accent2">
                    <a:lumMod val="20000"/>
                    <a:lumOff val="80000"/>
                  </a:schemeClr>
                </a:solidFill>
                <a:latin typeface="Poppins Medium" panose="00000600000000000000" pitchFamily="2" charset="0"/>
                <a:cs typeface="Poppins Medium" panose="00000600000000000000" pitchFamily="2" charset="0"/>
              </a:defRPr>
            </a:lvl1pPr>
          </a:lstStyle>
          <a:p>
            <a:pPr lvl="0"/>
            <a:r>
              <a:rPr lang="en-US"/>
              <a:t>Click to edit text </a:t>
            </a:r>
            <a:r>
              <a:rPr lang="en-US" err="1"/>
              <a:t>text</a:t>
            </a:r>
            <a:r>
              <a:rPr lang="en-US"/>
              <a:t> </a:t>
            </a:r>
            <a:r>
              <a:rPr lang="en-US" err="1"/>
              <a:t>text</a:t>
            </a:r>
            <a:endParaRPr lang="en-US"/>
          </a:p>
        </p:txBody>
      </p:sp>
      <p:sp>
        <p:nvSpPr>
          <p:cNvPr id="6" name="Text Placeholder 3">
            <a:extLst>
              <a:ext uri="{FF2B5EF4-FFF2-40B4-BE49-F238E27FC236}">
                <a16:creationId xmlns:a16="http://schemas.microsoft.com/office/drawing/2014/main" id="{5A94193D-0DAD-065D-8270-26132BD1E0F8}"/>
              </a:ext>
            </a:extLst>
          </p:cNvPr>
          <p:cNvSpPr>
            <a:spLocks noGrp="1"/>
          </p:cNvSpPr>
          <p:nvPr>
            <p:ph type="body" sz="quarter" idx="15"/>
          </p:nvPr>
        </p:nvSpPr>
        <p:spPr>
          <a:xfrm>
            <a:off x="6026267" y="1468438"/>
            <a:ext cx="5761561" cy="4540250"/>
          </a:xfrm>
        </p:spPr>
        <p:txBody>
          <a:bodyPr anchor="ctr" anchorCtr="0">
            <a:noAutofit/>
          </a:bodyPr>
          <a:lstStyle>
            <a:lvl1pPr marL="182880" indent="-182880">
              <a:spcBef>
                <a:spcPts val="1200"/>
              </a:spcBef>
              <a:buSzPct val="90000"/>
              <a:defRPr sz="1800">
                <a:solidFill>
                  <a:schemeClr val="accent5">
                    <a:lumMod val="20000"/>
                    <a:lumOff val="80000"/>
                  </a:schemeClr>
                </a:solidFill>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1800">
                <a:solidFill>
                  <a:schemeClr val="accent5">
                    <a:lumMod val="20000"/>
                    <a:lumOff val="80000"/>
                  </a:schemeClr>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cxnSp>
        <p:nvCxnSpPr>
          <p:cNvPr id="8" name="Straight Connector 7">
            <a:extLst>
              <a:ext uri="{FF2B5EF4-FFF2-40B4-BE49-F238E27FC236}">
                <a16:creationId xmlns:a16="http://schemas.microsoft.com/office/drawing/2014/main" id="{8B7F182F-ECF0-CB2F-1F60-DC19BFF08BCC}"/>
              </a:ext>
            </a:extLst>
          </p:cNvPr>
          <p:cNvCxnSpPr>
            <a:cxnSpLocks/>
          </p:cNvCxnSpPr>
          <p:nvPr userDrawn="1"/>
        </p:nvCxnSpPr>
        <p:spPr>
          <a:xfrm>
            <a:off x="5852160" y="2578100"/>
            <a:ext cx="0" cy="1422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033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englsih spanish">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357C16A-4B09-4C19-AF74-53086534D2B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8475" t="34819" r="21123" b="31245"/>
          <a:stretch/>
        </p:blipFill>
        <p:spPr>
          <a:xfrm>
            <a:off x="0" y="4161"/>
            <a:ext cx="12192000" cy="6849677"/>
          </a:xfrm>
          <a:prstGeom prst="rect">
            <a:avLst/>
          </a:prstGeom>
        </p:spPr>
      </p:pic>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3" name="Text Placeholder 2">
            <a:extLst>
              <a:ext uri="{FF2B5EF4-FFF2-40B4-BE49-F238E27FC236}">
                <a16:creationId xmlns:a16="http://schemas.microsoft.com/office/drawing/2014/main" id="{DC39F450-C921-F453-8A36-D6874B63FAA0}"/>
              </a:ext>
            </a:extLst>
          </p:cNvPr>
          <p:cNvSpPr>
            <a:spLocks noGrp="1"/>
          </p:cNvSpPr>
          <p:nvPr>
            <p:ph type="body" sz="quarter" idx="12" hasCustomPrompt="1"/>
          </p:nvPr>
        </p:nvSpPr>
        <p:spPr>
          <a:xfrm>
            <a:off x="464589" y="396317"/>
            <a:ext cx="5245331" cy="657783"/>
          </a:xfrm>
        </p:spPr>
        <p:txBody>
          <a:bodyPr>
            <a:noAutofit/>
          </a:bodyPr>
          <a:lstStyle>
            <a:lvl1pPr marL="0" indent="0">
              <a:lnSpc>
                <a:spcPts val="3700"/>
              </a:lnSpc>
              <a:buFontTx/>
              <a:buNone/>
              <a:defRPr sz="3600">
                <a:solidFill>
                  <a:schemeClr val="accent1"/>
                </a:solidFill>
                <a:latin typeface="Poppins Medium" panose="00000600000000000000" pitchFamily="2" charset="0"/>
                <a:cs typeface="Poppins Medium" panose="00000600000000000000" pitchFamily="2" charset="0"/>
              </a:defRPr>
            </a:lvl1pPr>
          </a:lstStyle>
          <a:p>
            <a:pPr lvl="0"/>
            <a:r>
              <a:rPr lang="en-US"/>
              <a:t>Click to edit text </a:t>
            </a:r>
            <a:r>
              <a:rPr lang="en-US" err="1"/>
              <a:t>text</a:t>
            </a:r>
            <a:endParaRPr lang="en-US"/>
          </a:p>
        </p:txBody>
      </p:sp>
      <p:sp>
        <p:nvSpPr>
          <p:cNvPr id="4" name="Text Placeholder 3">
            <a:extLst>
              <a:ext uri="{FF2B5EF4-FFF2-40B4-BE49-F238E27FC236}">
                <a16:creationId xmlns:a16="http://schemas.microsoft.com/office/drawing/2014/main" id="{E5F47172-F76B-49B2-2C35-1A94D82FA7F6}"/>
              </a:ext>
            </a:extLst>
          </p:cNvPr>
          <p:cNvSpPr>
            <a:spLocks noGrp="1"/>
          </p:cNvSpPr>
          <p:nvPr>
            <p:ph type="body" sz="quarter" idx="13"/>
          </p:nvPr>
        </p:nvSpPr>
        <p:spPr>
          <a:xfrm>
            <a:off x="464457" y="1143000"/>
            <a:ext cx="5245331" cy="4865688"/>
          </a:xfrm>
        </p:spPr>
        <p:txBody>
          <a:bodyPr anchor="ctr" anchorCtr="0">
            <a:noAutofit/>
          </a:bodyPr>
          <a:lstStyle>
            <a:lvl1pPr marL="182880" indent="-182880">
              <a:spcBef>
                <a:spcPts val="1200"/>
              </a:spcBef>
              <a:buSzPct val="90000"/>
              <a:defRPr sz="1800">
                <a:solidFill>
                  <a:schemeClr val="accent1"/>
                </a:solidFill>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1800">
                <a:solidFill>
                  <a:schemeClr val="accent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5A94193D-0DAD-065D-8270-26132BD1E0F8}"/>
              </a:ext>
            </a:extLst>
          </p:cNvPr>
          <p:cNvSpPr>
            <a:spLocks noGrp="1"/>
          </p:cNvSpPr>
          <p:nvPr>
            <p:ph type="body" sz="quarter" idx="15"/>
          </p:nvPr>
        </p:nvSpPr>
        <p:spPr>
          <a:xfrm>
            <a:off x="6026267" y="1143000"/>
            <a:ext cx="5761561" cy="4865688"/>
          </a:xfrm>
        </p:spPr>
        <p:txBody>
          <a:bodyPr anchor="ctr" anchorCtr="0">
            <a:noAutofit/>
          </a:bodyPr>
          <a:lstStyle>
            <a:lvl1pPr marL="182880" indent="-182880">
              <a:spcBef>
                <a:spcPts val="1200"/>
              </a:spcBef>
              <a:buSzPct val="90000"/>
              <a:defRPr sz="1800">
                <a:solidFill>
                  <a:schemeClr val="tx1"/>
                </a:solidFill>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1800">
                <a:solidFill>
                  <a:schemeClr val="tx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
        <p:nvSpPr>
          <p:cNvPr id="5" name="Text Placeholder 2">
            <a:extLst>
              <a:ext uri="{FF2B5EF4-FFF2-40B4-BE49-F238E27FC236}">
                <a16:creationId xmlns:a16="http://schemas.microsoft.com/office/drawing/2014/main" id="{043D06BD-C3B8-2828-C470-CD2E25D5B171}"/>
              </a:ext>
            </a:extLst>
          </p:cNvPr>
          <p:cNvSpPr>
            <a:spLocks noGrp="1"/>
          </p:cNvSpPr>
          <p:nvPr>
            <p:ph type="body" sz="quarter" idx="16" hasCustomPrompt="1"/>
          </p:nvPr>
        </p:nvSpPr>
        <p:spPr>
          <a:xfrm>
            <a:off x="5987934" y="396317"/>
            <a:ext cx="5245331" cy="657783"/>
          </a:xfrm>
        </p:spPr>
        <p:txBody>
          <a:bodyPr>
            <a:noAutofit/>
          </a:bodyPr>
          <a:lstStyle>
            <a:lvl1pPr marL="0" indent="0">
              <a:lnSpc>
                <a:spcPts val="3700"/>
              </a:lnSpc>
              <a:buFontTx/>
              <a:buNone/>
              <a:defRPr sz="3600">
                <a:solidFill>
                  <a:schemeClr val="tx1"/>
                </a:solidFill>
                <a:latin typeface="Poppins Medium" panose="00000600000000000000" pitchFamily="2" charset="0"/>
                <a:cs typeface="Poppins Medium" panose="00000600000000000000" pitchFamily="2" charset="0"/>
              </a:defRPr>
            </a:lvl1pPr>
          </a:lstStyle>
          <a:p>
            <a:pPr lvl="0"/>
            <a:r>
              <a:rPr lang="en-US"/>
              <a:t>Click to edit text </a:t>
            </a:r>
            <a:r>
              <a:rPr lang="en-US" err="1"/>
              <a:t>text</a:t>
            </a:r>
            <a:endParaRPr lang="en-US"/>
          </a:p>
        </p:txBody>
      </p:sp>
    </p:spTree>
    <p:extLst>
      <p:ext uri="{BB962C8B-B14F-4D97-AF65-F5344CB8AC3E}">
        <p14:creationId xmlns:p14="http://schemas.microsoft.com/office/powerpoint/2010/main" val="739177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only blue">
    <p:bg>
      <p:bgPr>
        <a:solidFill>
          <a:schemeClr val="accent1"/>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51CB7497-CAC6-3525-5BC2-FD5D12EF769F}"/>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p:nvPr>
        </p:nvSpPr>
        <p:spPr>
          <a:xfrm>
            <a:off x="470964" y="411013"/>
            <a:ext cx="11372751" cy="759863"/>
          </a:xfrm>
        </p:spPr>
        <p:txBody>
          <a:bodyPr anchor="t">
            <a:noAutofit/>
          </a:bodyPr>
          <a:lstStyle>
            <a:lvl1pPr>
              <a:defRPr sz="4400" baseline="0">
                <a:solidFill>
                  <a:schemeClr val="bg1"/>
                </a:solidFill>
              </a:defRPr>
            </a:lvl1pPr>
          </a:lstStyle>
          <a:p>
            <a:r>
              <a:rPr lang="en-US"/>
              <a:t>Click to edit Master title style</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bg1"/>
                </a:solidFill>
              </a:defRPr>
            </a:lvl1pPr>
          </a:lstStyle>
          <a:p>
            <a:fld id="{99F89DBD-657F-0D4B-86A7-CD9BC0A58798}" type="slidenum">
              <a:rPr lang="en-US" smtClean="0"/>
              <a:pPr/>
              <a:t>‹#›</a:t>
            </a:fld>
            <a:endParaRPr lang="en-US"/>
          </a:p>
        </p:txBody>
      </p:sp>
      <p:sp>
        <p:nvSpPr>
          <p:cNvPr id="9" name="Text Placeholder 8">
            <a:extLst>
              <a:ext uri="{FF2B5EF4-FFF2-40B4-BE49-F238E27FC236}">
                <a16:creationId xmlns:a16="http://schemas.microsoft.com/office/drawing/2014/main" id="{74855D8F-3919-1C19-923E-13339FC97850}"/>
              </a:ext>
            </a:extLst>
          </p:cNvPr>
          <p:cNvSpPr>
            <a:spLocks noGrp="1"/>
          </p:cNvSpPr>
          <p:nvPr>
            <p:ph type="body" sz="quarter" idx="12"/>
          </p:nvPr>
        </p:nvSpPr>
        <p:spPr>
          <a:xfrm>
            <a:off x="471488" y="1171575"/>
            <a:ext cx="11249025" cy="4897438"/>
          </a:xfrm>
        </p:spPr>
        <p:txBody>
          <a:bodyPr/>
          <a:lstStyle>
            <a:lvl1pPr>
              <a:defRPr lang="en-US" sz="2200" b="0" i="0" kern="1200" cap="none" spc="0" baseline="0" dirty="0" smtClean="0">
                <a:solidFill>
                  <a:schemeClr val="bg1"/>
                </a:solidFill>
                <a:latin typeface="Inter" panose="02000503000000020004" pitchFamily="2" charset="0"/>
                <a:ea typeface="Inter" panose="02000503000000020004" pitchFamily="2" charset="0"/>
                <a:cs typeface="Inter" panose="02000503000000020004" pitchFamily="2" charset="0"/>
              </a:defRPr>
            </a:lvl1pPr>
            <a:lvl2pPr>
              <a:defRPr lang="en-US" sz="2200" b="0" i="0" kern="1200" cap="none" spc="0" baseline="0" dirty="0" smtClean="0">
                <a:solidFill>
                  <a:schemeClr val="bg1"/>
                </a:solidFill>
                <a:latin typeface="Inter" panose="02000503000000020004" pitchFamily="2" charset="0"/>
                <a:ea typeface="Inter" panose="02000503000000020004" pitchFamily="2" charset="0"/>
                <a:cs typeface="Inter" panose="02000503000000020004" pitchFamily="2" charset="0"/>
              </a:defRPr>
            </a:lvl2pPr>
            <a:lvl3pPr>
              <a:defRPr lang="en-US" sz="2200" b="0" i="0" kern="1200" cap="none" spc="0" baseline="0" dirty="0" smtClean="0">
                <a:solidFill>
                  <a:schemeClr val="bg1"/>
                </a:solidFill>
                <a:latin typeface="Inter" panose="02000503000000020004" pitchFamily="2" charset="0"/>
                <a:ea typeface="Inter" panose="02000503000000020004" pitchFamily="2" charset="0"/>
                <a:cs typeface="Inter" panose="02000503000000020004" pitchFamily="2" charset="0"/>
              </a:defRPr>
            </a:lvl3pPr>
            <a:lvl4pPr>
              <a:defRPr lang="en-US" sz="2200" b="0" i="0" kern="1200" cap="none" spc="0" baseline="0" dirty="0" smtClean="0">
                <a:solidFill>
                  <a:schemeClr val="bg1"/>
                </a:solidFill>
                <a:latin typeface="Inter" panose="02000503000000020004" pitchFamily="2" charset="0"/>
                <a:ea typeface="Inter" panose="02000503000000020004" pitchFamily="2" charset="0"/>
                <a:cs typeface="Inter" panose="02000503000000020004" pitchFamily="2" charset="0"/>
              </a:defRPr>
            </a:lvl4pPr>
            <a:lvl5pPr>
              <a:defRPr lang="en-US" sz="2200" b="0" i="0" kern="1200" cap="none" spc="0" baseline="0" dirty="0">
                <a:solidFill>
                  <a:schemeClr val="bg1"/>
                </a:solidFill>
                <a:latin typeface="Inter" panose="02000503000000020004" pitchFamily="2" charset="0"/>
                <a:ea typeface="Inter" panose="02000503000000020004" pitchFamily="2" charset="0"/>
                <a:cs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52557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englsih spanish">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357C16A-4B09-4C19-AF74-53086534D2B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8475" t="34819" r="21123" b="31245"/>
          <a:stretch/>
        </p:blipFill>
        <p:spPr>
          <a:xfrm>
            <a:off x="0" y="4161"/>
            <a:ext cx="12192000" cy="6849677"/>
          </a:xfrm>
          <a:prstGeom prst="rect">
            <a:avLst/>
          </a:prstGeom>
        </p:spPr>
      </p:pic>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3" name="Text Placeholder 2">
            <a:extLst>
              <a:ext uri="{FF2B5EF4-FFF2-40B4-BE49-F238E27FC236}">
                <a16:creationId xmlns:a16="http://schemas.microsoft.com/office/drawing/2014/main" id="{DC39F450-C921-F453-8A36-D6874B63FAA0}"/>
              </a:ext>
            </a:extLst>
          </p:cNvPr>
          <p:cNvSpPr>
            <a:spLocks noGrp="1"/>
          </p:cNvSpPr>
          <p:nvPr>
            <p:ph type="body" sz="quarter" idx="12" hasCustomPrompt="1"/>
          </p:nvPr>
        </p:nvSpPr>
        <p:spPr>
          <a:xfrm>
            <a:off x="464589" y="396317"/>
            <a:ext cx="5245331" cy="657783"/>
          </a:xfrm>
        </p:spPr>
        <p:txBody>
          <a:bodyPr>
            <a:noAutofit/>
          </a:bodyPr>
          <a:lstStyle>
            <a:lvl1pPr marL="0" indent="0">
              <a:lnSpc>
                <a:spcPts val="3700"/>
              </a:lnSpc>
              <a:buFontTx/>
              <a:buNone/>
              <a:defRPr sz="3600">
                <a:solidFill>
                  <a:schemeClr val="accent1"/>
                </a:solidFill>
                <a:latin typeface="Poppins Medium" panose="00000600000000000000" pitchFamily="2" charset="0"/>
                <a:cs typeface="Poppins Medium" panose="00000600000000000000" pitchFamily="2" charset="0"/>
              </a:defRPr>
            </a:lvl1pPr>
          </a:lstStyle>
          <a:p>
            <a:pPr lvl="0"/>
            <a:r>
              <a:rPr lang="en-US"/>
              <a:t>Click to edit text </a:t>
            </a:r>
            <a:r>
              <a:rPr lang="en-US" err="1"/>
              <a:t>text</a:t>
            </a:r>
            <a:endParaRPr lang="en-US"/>
          </a:p>
        </p:txBody>
      </p:sp>
      <p:sp>
        <p:nvSpPr>
          <p:cNvPr id="4" name="Text Placeholder 3">
            <a:extLst>
              <a:ext uri="{FF2B5EF4-FFF2-40B4-BE49-F238E27FC236}">
                <a16:creationId xmlns:a16="http://schemas.microsoft.com/office/drawing/2014/main" id="{E5F47172-F76B-49B2-2C35-1A94D82FA7F6}"/>
              </a:ext>
            </a:extLst>
          </p:cNvPr>
          <p:cNvSpPr>
            <a:spLocks noGrp="1"/>
          </p:cNvSpPr>
          <p:nvPr>
            <p:ph type="body" sz="quarter" idx="13"/>
          </p:nvPr>
        </p:nvSpPr>
        <p:spPr>
          <a:xfrm>
            <a:off x="464457" y="1143000"/>
            <a:ext cx="5245331" cy="4865688"/>
          </a:xfrm>
        </p:spPr>
        <p:txBody>
          <a:bodyPr anchor="ctr" anchorCtr="0">
            <a:noAutofit/>
          </a:bodyPr>
          <a:lstStyle>
            <a:lvl1pPr marL="182880" indent="-182880">
              <a:spcBef>
                <a:spcPts val="1200"/>
              </a:spcBef>
              <a:buSzPct val="90000"/>
              <a:defRPr sz="1800">
                <a:solidFill>
                  <a:schemeClr val="accent1"/>
                </a:solidFill>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1800">
                <a:solidFill>
                  <a:schemeClr val="accent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5A94193D-0DAD-065D-8270-26132BD1E0F8}"/>
              </a:ext>
            </a:extLst>
          </p:cNvPr>
          <p:cNvSpPr>
            <a:spLocks noGrp="1"/>
          </p:cNvSpPr>
          <p:nvPr>
            <p:ph type="body" sz="quarter" idx="15"/>
          </p:nvPr>
        </p:nvSpPr>
        <p:spPr>
          <a:xfrm>
            <a:off x="6026267" y="1143000"/>
            <a:ext cx="5761561" cy="4865688"/>
          </a:xfrm>
        </p:spPr>
        <p:txBody>
          <a:bodyPr anchor="ctr" anchorCtr="0">
            <a:noAutofit/>
          </a:bodyPr>
          <a:lstStyle>
            <a:lvl1pPr marL="182880" indent="-182880">
              <a:spcBef>
                <a:spcPts val="1200"/>
              </a:spcBef>
              <a:buSzPct val="90000"/>
              <a:defRPr sz="1800">
                <a:solidFill>
                  <a:schemeClr val="tx1"/>
                </a:solidFill>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1800">
                <a:solidFill>
                  <a:schemeClr val="tx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3165943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ngle image curvy blue">
    <p:bg>
      <p:bgPr>
        <a:solidFill>
          <a:schemeClr val="accent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3DB04005-630B-E065-9B11-E713CDC66000}"/>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2" name="Picture Placeholder 11">
            <a:extLst>
              <a:ext uri="{FF2B5EF4-FFF2-40B4-BE49-F238E27FC236}">
                <a16:creationId xmlns:a16="http://schemas.microsoft.com/office/drawing/2014/main" id="{F954226B-6F9A-A571-E014-B0604BB67E7B}"/>
              </a:ext>
            </a:extLst>
          </p:cNvPr>
          <p:cNvSpPr>
            <a:spLocks noGrp="1"/>
          </p:cNvSpPr>
          <p:nvPr>
            <p:ph type="pic" idx="1"/>
          </p:nvPr>
        </p:nvSpPr>
        <p:spPr>
          <a:xfrm>
            <a:off x="6365722" y="0"/>
            <a:ext cx="5826278" cy="6857999"/>
          </a:xfrm>
          <a:custGeom>
            <a:avLst/>
            <a:gdLst>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11923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579863 w 5824653"/>
              <a:gd name="connsiteY5" fmla="*/ 5464098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579863 w 5824653"/>
              <a:gd name="connsiteY5" fmla="*/ 5464098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31099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36341 w 5813501"/>
              <a:gd name="connsiteY7" fmla="*/ 1438508 h 6857999"/>
              <a:gd name="connsiteX8" fmla="*/ 1612048 w 5813501"/>
              <a:gd name="connsiteY8" fmla="*/ 313628 h 6857999"/>
              <a:gd name="connsiteX9" fmla="*/ 1831099 w 5813501"/>
              <a:gd name="connsiteY9" fmla="*/ 0 h 6857999"/>
              <a:gd name="connsiteX0" fmla="*/ 1831099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02887 w 5813501"/>
              <a:gd name="connsiteY7" fmla="*/ 1438508 h 6857999"/>
              <a:gd name="connsiteX8" fmla="*/ 1612048 w 5813501"/>
              <a:gd name="connsiteY8" fmla="*/ 313628 h 6857999"/>
              <a:gd name="connsiteX9" fmla="*/ 1831099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02887 w 5813501"/>
              <a:gd name="connsiteY7" fmla="*/ 1438508 h 6857999"/>
              <a:gd name="connsiteX8" fmla="*/ 1612048 w 5813501"/>
              <a:gd name="connsiteY8" fmla="*/ 313628 h 6857999"/>
              <a:gd name="connsiteX9" fmla="*/ 1819948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02887 w 5813501"/>
              <a:gd name="connsiteY7" fmla="*/ 1438508 h 6857999"/>
              <a:gd name="connsiteX8" fmla="*/ 1589746 w 5813501"/>
              <a:gd name="connsiteY8" fmla="*/ 313628 h 6857999"/>
              <a:gd name="connsiteX9" fmla="*/ 1819948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25190 w 5813501"/>
              <a:gd name="connsiteY7" fmla="*/ 1460810 h 6857999"/>
              <a:gd name="connsiteX8" fmla="*/ 1589746 w 5813501"/>
              <a:gd name="connsiteY8" fmla="*/ 313628 h 6857999"/>
              <a:gd name="connsiteX9" fmla="*/ 1819948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25190 w 5813501"/>
              <a:gd name="connsiteY7" fmla="*/ 1460810 h 6857999"/>
              <a:gd name="connsiteX8" fmla="*/ 1589746 w 5813501"/>
              <a:gd name="connsiteY8" fmla="*/ 313628 h 6857999"/>
              <a:gd name="connsiteX9" fmla="*/ 1819948 w 5813501"/>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932384 w 5835803"/>
              <a:gd name="connsiteY4" fmla="*/ 6745377 h 6857999"/>
              <a:gd name="connsiteX5" fmla="*/ 591013 w 5835803"/>
              <a:gd name="connsiteY5" fmla="*/ 5464098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932384 w 5835803"/>
              <a:gd name="connsiteY4" fmla="*/ 6745377 h 6857999"/>
              <a:gd name="connsiteX5" fmla="*/ 591013 w 5835803"/>
              <a:gd name="connsiteY5" fmla="*/ 5464098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932384 w 5835803"/>
              <a:gd name="connsiteY4" fmla="*/ 6745377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898930 w 5835803"/>
              <a:gd name="connsiteY4" fmla="*/ 6745377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809721 w 5835803"/>
              <a:gd name="connsiteY4" fmla="*/ 6667318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809721 w 5835803"/>
              <a:gd name="connsiteY4" fmla="*/ 6667318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809721 w 5835803"/>
              <a:gd name="connsiteY4" fmla="*/ 6667318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68711 w 5835803"/>
              <a:gd name="connsiteY5" fmla="*/ 5430644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3289 w 5826278"/>
              <a:gd name="connsiteY4" fmla="*/ 6611562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3289 w 5826278"/>
              <a:gd name="connsiteY4" fmla="*/ 6611562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3289 w 5826278"/>
              <a:gd name="connsiteY4" fmla="*/ 6611562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97498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97498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16811 w 5826278"/>
              <a:gd name="connsiteY8" fmla="*/ 313628 h 6857999"/>
              <a:gd name="connsiteX9" fmla="*/ 1832725 w 5826278"/>
              <a:gd name="connsiteY9" fmla="*/ 0 h 6857999"/>
              <a:gd name="connsiteX0" fmla="*/ 1851775 w 5826278"/>
              <a:gd name="connsiteY0" fmla="*/ 0 h 6857999"/>
              <a:gd name="connsiteX1" fmla="*/ 5826278 w 5826278"/>
              <a:gd name="connsiteY1" fmla="*/ 0 h 6857999"/>
              <a:gd name="connsiteX2" fmla="*/ 5826278 w 5826278"/>
              <a:gd name="connsiteY2" fmla="*/ 6857999 h 6857999"/>
              <a:gd name="connsiteX3" fmla="*/ 2097498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16811 w 5826278"/>
              <a:gd name="connsiteY8" fmla="*/ 313628 h 6857999"/>
              <a:gd name="connsiteX9" fmla="*/ 1851775 w 582627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26278" h="6857999">
                <a:moveTo>
                  <a:pt x="1851775" y="0"/>
                </a:moveTo>
                <a:lnTo>
                  <a:pt x="5826278" y="0"/>
                </a:lnTo>
                <a:lnTo>
                  <a:pt x="5826278" y="6857999"/>
                </a:lnTo>
                <a:lnTo>
                  <a:pt x="2097498" y="6857999"/>
                </a:lnTo>
                <a:cubicBezTo>
                  <a:pt x="2039788" y="6809307"/>
                  <a:pt x="1892869" y="6722398"/>
                  <a:pt x="1738051" y="6597274"/>
                </a:cubicBezTo>
                <a:cubicBezTo>
                  <a:pt x="1297374" y="6253278"/>
                  <a:pt x="914631" y="5923157"/>
                  <a:pt x="559186" y="5430644"/>
                </a:cubicBezTo>
                <a:cubicBezTo>
                  <a:pt x="202348" y="4951142"/>
                  <a:pt x="6390" y="4442830"/>
                  <a:pt x="0" y="3694189"/>
                </a:cubicBezTo>
                <a:cubicBezTo>
                  <a:pt x="43560" y="2961577"/>
                  <a:pt x="377049" y="2219093"/>
                  <a:pt x="837967" y="1460810"/>
                </a:cubicBezTo>
                <a:cubicBezTo>
                  <a:pt x="1127899" y="1023125"/>
                  <a:pt x="1370787" y="663498"/>
                  <a:pt x="1616811" y="313628"/>
                </a:cubicBezTo>
                <a:lnTo>
                  <a:pt x="1851775" y="0"/>
                </a:lnTo>
                <a:close/>
              </a:path>
            </a:pathLst>
          </a:custGeom>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p:nvPr>
        </p:nvSpPr>
        <p:spPr>
          <a:xfrm>
            <a:off x="403230" y="399862"/>
            <a:ext cx="6242069" cy="1303796"/>
          </a:xfrm>
        </p:spPr>
        <p:txBody>
          <a:bodyPr anchor="t">
            <a:noAutofit/>
          </a:bodyPr>
          <a:lstStyle>
            <a:lvl1pPr>
              <a:defRPr sz="4400" baseline="0">
                <a:solidFill>
                  <a:schemeClr val="bg1"/>
                </a:solidFill>
              </a:defRPr>
            </a:lvl1pPr>
          </a:lstStyle>
          <a:p>
            <a:r>
              <a:rPr lang="en-US"/>
              <a:t>Click to edit Master title style</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bg1"/>
                </a:solidFill>
              </a:defRPr>
            </a:lvl1pPr>
          </a:lstStyle>
          <a:p>
            <a:fld id="{99F89DBD-657F-0D4B-86A7-CD9BC0A58798}" type="slidenum">
              <a:rPr lang="en-US" smtClean="0"/>
              <a:pPr/>
              <a:t>‹#›</a:t>
            </a:fld>
            <a:endParaRPr lang="en-US"/>
          </a:p>
        </p:txBody>
      </p:sp>
      <p:sp>
        <p:nvSpPr>
          <p:cNvPr id="10" name="Text Placeholder 9">
            <a:extLst>
              <a:ext uri="{FF2B5EF4-FFF2-40B4-BE49-F238E27FC236}">
                <a16:creationId xmlns:a16="http://schemas.microsoft.com/office/drawing/2014/main" id="{2BC74B5E-93EE-01C1-6668-6B941DF014AB}"/>
              </a:ext>
            </a:extLst>
          </p:cNvPr>
          <p:cNvSpPr>
            <a:spLocks noGrp="1"/>
          </p:cNvSpPr>
          <p:nvPr>
            <p:ph type="body" sz="quarter" idx="13"/>
          </p:nvPr>
        </p:nvSpPr>
        <p:spPr>
          <a:xfrm>
            <a:off x="403225" y="1703388"/>
            <a:ext cx="5692775" cy="4525962"/>
          </a:xfrm>
        </p:spPr>
        <p:txBody>
          <a:bodyPr/>
          <a:lstStyle>
            <a:lvl1pPr>
              <a:defRPr lang="en-US" sz="2200" b="0" i="0" kern="1200" cap="none" spc="0" baseline="0" dirty="0" smtClean="0">
                <a:solidFill>
                  <a:schemeClr val="bg1"/>
                </a:solidFill>
                <a:latin typeface="Inter" panose="02000503000000020004" pitchFamily="2" charset="0"/>
                <a:ea typeface="Inter" panose="02000503000000020004" pitchFamily="2" charset="0"/>
                <a:cs typeface="Inter" panose="02000503000000020004" pitchFamily="2" charset="0"/>
              </a:defRPr>
            </a:lvl1pPr>
            <a:lvl2pPr>
              <a:defRPr lang="en-US" sz="2200" b="0" i="0" kern="1200" cap="none" spc="0" baseline="0" dirty="0" smtClean="0">
                <a:solidFill>
                  <a:schemeClr val="bg1"/>
                </a:solidFill>
                <a:latin typeface="Inter" panose="02000503000000020004" pitchFamily="2" charset="0"/>
                <a:ea typeface="Inter" panose="02000503000000020004" pitchFamily="2" charset="0"/>
                <a:cs typeface="Inter" panose="02000503000000020004" pitchFamily="2" charset="0"/>
              </a:defRPr>
            </a:lvl2pPr>
            <a:lvl3pPr>
              <a:defRPr lang="en-US" sz="2200" b="0" i="0" kern="1200" cap="none" spc="0" baseline="0" dirty="0" smtClean="0">
                <a:solidFill>
                  <a:schemeClr val="bg1"/>
                </a:solidFill>
                <a:latin typeface="Inter" panose="02000503000000020004" pitchFamily="2" charset="0"/>
                <a:ea typeface="Inter" panose="02000503000000020004" pitchFamily="2" charset="0"/>
                <a:cs typeface="Inter" panose="02000503000000020004" pitchFamily="2" charset="0"/>
              </a:defRPr>
            </a:lvl3pPr>
            <a:lvl4pPr>
              <a:defRPr lang="en-US" sz="2200" b="0" i="0" kern="1200" cap="none" spc="0" baseline="0" dirty="0" smtClean="0">
                <a:solidFill>
                  <a:schemeClr val="bg1"/>
                </a:solidFill>
                <a:latin typeface="Inter" panose="02000503000000020004" pitchFamily="2" charset="0"/>
                <a:ea typeface="Inter" panose="02000503000000020004" pitchFamily="2" charset="0"/>
                <a:cs typeface="Inter" panose="02000503000000020004" pitchFamily="2" charset="0"/>
              </a:defRPr>
            </a:lvl4pPr>
            <a:lvl5pPr>
              <a:defRPr lang="en-US" sz="2200" b="0" i="0" kern="1200" cap="none" spc="0" baseline="0" dirty="0">
                <a:solidFill>
                  <a:schemeClr val="bg1"/>
                </a:solidFill>
                <a:latin typeface="Inter" panose="02000503000000020004" pitchFamily="2" charset="0"/>
                <a:ea typeface="Inter" panose="02000503000000020004" pitchFamily="2" charset="0"/>
                <a:cs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3919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image white curve">
    <p:spTree>
      <p:nvGrpSpPr>
        <p:cNvPr id="1" name=""/>
        <p:cNvGrpSpPr/>
        <p:nvPr/>
      </p:nvGrpSpPr>
      <p:grpSpPr>
        <a:xfrm>
          <a:off x="0" y="0"/>
          <a:ext cx="0" cy="0"/>
          <a:chOff x="0" y="0"/>
          <a:chExt cx="0" cy="0"/>
        </a:xfrm>
      </p:grpSpPr>
      <p:pic>
        <p:nvPicPr>
          <p:cNvPr id="2" name="Picture 1" descr="A picture containing ax, electronics, ray, loudspeaker&#10;&#10;Description automatically generated">
            <a:extLst>
              <a:ext uri="{FF2B5EF4-FFF2-40B4-BE49-F238E27FC236}">
                <a16:creationId xmlns:a16="http://schemas.microsoft.com/office/drawing/2014/main" id="{B1C40B6C-F7F3-F6B7-D088-08877D53E81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p:nvPr>
        </p:nvSpPr>
        <p:spPr>
          <a:xfrm>
            <a:off x="403230" y="411013"/>
            <a:ext cx="5394576" cy="1303796"/>
          </a:xfrm>
        </p:spPr>
        <p:txBody>
          <a:bodyPr anchor="t">
            <a:noAutofit/>
          </a:bodyPr>
          <a:lstStyle>
            <a:lvl1pPr>
              <a:defRPr sz="4400" baseline="0">
                <a:solidFill>
                  <a:schemeClr val="accent1"/>
                </a:solidFill>
              </a:defRPr>
            </a:lvl1pPr>
          </a:lstStyle>
          <a:p>
            <a:r>
              <a:rPr lang="en-US"/>
              <a:t>Click to edit Master title style</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bg1"/>
                </a:solidFill>
              </a:defRPr>
            </a:lvl1pPr>
          </a:lstStyle>
          <a:p>
            <a:fld id="{99F89DBD-657F-0D4B-86A7-CD9BC0A58798}" type="slidenum">
              <a:rPr lang="en-US" smtClean="0"/>
              <a:pPr/>
              <a:t>‹#›</a:t>
            </a:fld>
            <a:endParaRPr lang="en-US"/>
          </a:p>
        </p:txBody>
      </p:sp>
      <p:sp>
        <p:nvSpPr>
          <p:cNvPr id="10" name="Picture Placeholder 2">
            <a:extLst>
              <a:ext uri="{FF2B5EF4-FFF2-40B4-BE49-F238E27FC236}">
                <a16:creationId xmlns:a16="http://schemas.microsoft.com/office/drawing/2014/main" id="{3CC2577F-1336-5B62-6AF3-46F743882ADE}"/>
              </a:ext>
            </a:extLst>
          </p:cNvPr>
          <p:cNvSpPr>
            <a:spLocks noGrp="1"/>
          </p:cNvSpPr>
          <p:nvPr>
            <p:ph type="pic" idx="15"/>
          </p:nvPr>
        </p:nvSpPr>
        <p:spPr>
          <a:xfrm>
            <a:off x="5359386" y="3456879"/>
            <a:ext cx="6850448" cy="3401123"/>
          </a:xfrm>
          <a:custGeom>
            <a:avLst/>
            <a:gdLst>
              <a:gd name="connsiteX0" fmla="*/ 0 w 3312886"/>
              <a:gd name="connsiteY0" fmla="*/ 0 h 3401122"/>
              <a:gd name="connsiteX1" fmla="*/ 3312886 w 3312886"/>
              <a:gd name="connsiteY1" fmla="*/ 0 h 3401122"/>
              <a:gd name="connsiteX2" fmla="*/ 3312886 w 3312886"/>
              <a:gd name="connsiteY2" fmla="*/ 3401122 h 3401122"/>
              <a:gd name="connsiteX3" fmla="*/ 0 w 3312886"/>
              <a:gd name="connsiteY3" fmla="*/ 3401122 h 3401122"/>
              <a:gd name="connsiteX4" fmla="*/ 0 w 3312886"/>
              <a:gd name="connsiteY4" fmla="*/ 0 h 3401122"/>
              <a:gd name="connsiteX0" fmla="*/ 142875 w 3312886"/>
              <a:gd name="connsiteY0" fmla="*/ 0 h 3401122"/>
              <a:gd name="connsiteX1" fmla="*/ 3312886 w 3312886"/>
              <a:gd name="connsiteY1" fmla="*/ 0 h 3401122"/>
              <a:gd name="connsiteX2" fmla="*/ 3312886 w 3312886"/>
              <a:gd name="connsiteY2" fmla="*/ 3401122 h 3401122"/>
              <a:gd name="connsiteX3" fmla="*/ 0 w 3312886"/>
              <a:gd name="connsiteY3" fmla="*/ 3401122 h 3401122"/>
              <a:gd name="connsiteX4" fmla="*/ 142875 w 3312886"/>
              <a:gd name="connsiteY4" fmla="*/ 0 h 3401122"/>
              <a:gd name="connsiteX0" fmla="*/ 142875 w 3312886"/>
              <a:gd name="connsiteY0" fmla="*/ 0 h 3401122"/>
              <a:gd name="connsiteX1" fmla="*/ 3312886 w 3312886"/>
              <a:gd name="connsiteY1" fmla="*/ 0 h 3401122"/>
              <a:gd name="connsiteX2" fmla="*/ 3312886 w 3312886"/>
              <a:gd name="connsiteY2" fmla="*/ 3401122 h 3401122"/>
              <a:gd name="connsiteX3" fmla="*/ 0 w 3312886"/>
              <a:gd name="connsiteY3" fmla="*/ 3401122 h 3401122"/>
              <a:gd name="connsiteX4" fmla="*/ 142875 w 3312886"/>
              <a:gd name="connsiteY4" fmla="*/ 0 h 3401122"/>
              <a:gd name="connsiteX0" fmla="*/ 28733 w 3198744"/>
              <a:gd name="connsiteY0" fmla="*/ 0 h 3401122"/>
              <a:gd name="connsiteX1" fmla="*/ 3198744 w 3198744"/>
              <a:gd name="connsiteY1" fmla="*/ 0 h 3401122"/>
              <a:gd name="connsiteX2" fmla="*/ 3198744 w 3198744"/>
              <a:gd name="connsiteY2" fmla="*/ 3401122 h 3401122"/>
              <a:gd name="connsiteX3" fmla="*/ 95408 w 3198744"/>
              <a:gd name="connsiteY3" fmla="*/ 3401122 h 3401122"/>
              <a:gd name="connsiteX4" fmla="*/ 28733 w 3198744"/>
              <a:gd name="connsiteY4" fmla="*/ 0 h 3401122"/>
              <a:gd name="connsiteX0" fmla="*/ 74902 w 3244913"/>
              <a:gd name="connsiteY0" fmla="*/ 0 h 3401122"/>
              <a:gd name="connsiteX1" fmla="*/ 3244913 w 3244913"/>
              <a:gd name="connsiteY1" fmla="*/ 0 h 3401122"/>
              <a:gd name="connsiteX2" fmla="*/ 3244913 w 3244913"/>
              <a:gd name="connsiteY2" fmla="*/ 3401122 h 3401122"/>
              <a:gd name="connsiteX3" fmla="*/ 141577 w 3244913"/>
              <a:gd name="connsiteY3" fmla="*/ 3401122 h 3401122"/>
              <a:gd name="connsiteX4" fmla="*/ 74902 w 3244913"/>
              <a:gd name="connsiteY4" fmla="*/ 0 h 3401122"/>
              <a:gd name="connsiteX0" fmla="*/ 81413 w 3251424"/>
              <a:gd name="connsiteY0" fmla="*/ 0 h 3401122"/>
              <a:gd name="connsiteX1" fmla="*/ 3251424 w 3251424"/>
              <a:gd name="connsiteY1" fmla="*/ 0 h 3401122"/>
              <a:gd name="connsiteX2" fmla="*/ 3251424 w 3251424"/>
              <a:gd name="connsiteY2" fmla="*/ 3401122 h 3401122"/>
              <a:gd name="connsiteX3" fmla="*/ 148088 w 3251424"/>
              <a:gd name="connsiteY3" fmla="*/ 3401122 h 3401122"/>
              <a:gd name="connsiteX4" fmla="*/ 81413 w 3251424"/>
              <a:gd name="connsiteY4" fmla="*/ 0 h 3401122"/>
              <a:gd name="connsiteX0" fmla="*/ 85217 w 3255228"/>
              <a:gd name="connsiteY0" fmla="*/ 0 h 3401122"/>
              <a:gd name="connsiteX1" fmla="*/ 3255228 w 3255228"/>
              <a:gd name="connsiteY1" fmla="*/ 0 h 3401122"/>
              <a:gd name="connsiteX2" fmla="*/ 3255228 w 3255228"/>
              <a:gd name="connsiteY2" fmla="*/ 3401122 h 3401122"/>
              <a:gd name="connsiteX3" fmla="*/ 151892 w 3255228"/>
              <a:gd name="connsiteY3" fmla="*/ 3401122 h 3401122"/>
              <a:gd name="connsiteX4" fmla="*/ 85217 w 3255228"/>
              <a:gd name="connsiteY4" fmla="*/ 0 h 3401122"/>
              <a:gd name="connsiteX0" fmla="*/ 89543 w 3250029"/>
              <a:gd name="connsiteY0" fmla="*/ 0 h 3401122"/>
              <a:gd name="connsiteX1" fmla="*/ 3250029 w 3250029"/>
              <a:gd name="connsiteY1" fmla="*/ 0 h 3401122"/>
              <a:gd name="connsiteX2" fmla="*/ 3250029 w 3250029"/>
              <a:gd name="connsiteY2" fmla="*/ 3401122 h 3401122"/>
              <a:gd name="connsiteX3" fmla="*/ 146693 w 3250029"/>
              <a:gd name="connsiteY3" fmla="*/ 3401122 h 3401122"/>
              <a:gd name="connsiteX4" fmla="*/ 89543 w 3250029"/>
              <a:gd name="connsiteY4" fmla="*/ 0 h 3401122"/>
              <a:gd name="connsiteX0" fmla="*/ 95182 w 3255668"/>
              <a:gd name="connsiteY0" fmla="*/ 0 h 3401122"/>
              <a:gd name="connsiteX1" fmla="*/ 3255668 w 3255668"/>
              <a:gd name="connsiteY1" fmla="*/ 0 h 3401122"/>
              <a:gd name="connsiteX2" fmla="*/ 3255668 w 3255668"/>
              <a:gd name="connsiteY2" fmla="*/ 3401122 h 3401122"/>
              <a:gd name="connsiteX3" fmla="*/ 152332 w 3255668"/>
              <a:gd name="connsiteY3" fmla="*/ 3401122 h 3401122"/>
              <a:gd name="connsiteX4" fmla="*/ 95182 w 3255668"/>
              <a:gd name="connsiteY4" fmla="*/ 0 h 3401122"/>
              <a:gd name="connsiteX0" fmla="*/ 97354 w 3257840"/>
              <a:gd name="connsiteY0" fmla="*/ 0 h 3401122"/>
              <a:gd name="connsiteX1" fmla="*/ 3257840 w 3257840"/>
              <a:gd name="connsiteY1" fmla="*/ 0 h 3401122"/>
              <a:gd name="connsiteX2" fmla="*/ 3257840 w 3257840"/>
              <a:gd name="connsiteY2" fmla="*/ 3401122 h 3401122"/>
              <a:gd name="connsiteX3" fmla="*/ 149742 w 3257840"/>
              <a:gd name="connsiteY3" fmla="*/ 3401122 h 3401122"/>
              <a:gd name="connsiteX4" fmla="*/ 97354 w 3257840"/>
              <a:gd name="connsiteY4" fmla="*/ 0 h 3401122"/>
              <a:gd name="connsiteX0" fmla="*/ 90728 w 3251214"/>
              <a:gd name="connsiteY0" fmla="*/ 0 h 3401122"/>
              <a:gd name="connsiteX1" fmla="*/ 3251214 w 3251214"/>
              <a:gd name="connsiteY1" fmla="*/ 0 h 3401122"/>
              <a:gd name="connsiteX2" fmla="*/ 3251214 w 3251214"/>
              <a:gd name="connsiteY2" fmla="*/ 3401122 h 3401122"/>
              <a:gd name="connsiteX3" fmla="*/ 143116 w 3251214"/>
              <a:gd name="connsiteY3" fmla="*/ 3401122 h 3401122"/>
              <a:gd name="connsiteX4" fmla="*/ 90728 w 3251214"/>
              <a:gd name="connsiteY4" fmla="*/ 0 h 3401122"/>
              <a:gd name="connsiteX0" fmla="*/ 90728 w 3251214"/>
              <a:gd name="connsiteY0" fmla="*/ 0 h 3401122"/>
              <a:gd name="connsiteX1" fmla="*/ 3251214 w 3251214"/>
              <a:gd name="connsiteY1" fmla="*/ 0 h 3401122"/>
              <a:gd name="connsiteX2" fmla="*/ 3251214 w 3251214"/>
              <a:gd name="connsiteY2" fmla="*/ 3401122 h 3401122"/>
              <a:gd name="connsiteX3" fmla="*/ 143116 w 3251214"/>
              <a:gd name="connsiteY3" fmla="*/ 3401122 h 3401122"/>
              <a:gd name="connsiteX4" fmla="*/ 90728 w 3251214"/>
              <a:gd name="connsiteY4" fmla="*/ 0 h 3401122"/>
              <a:gd name="connsiteX0" fmla="*/ 90728 w 6860175"/>
              <a:gd name="connsiteY0" fmla="*/ 0 h 3401122"/>
              <a:gd name="connsiteX1" fmla="*/ 6860175 w 6860175"/>
              <a:gd name="connsiteY1" fmla="*/ 9728 h 3401122"/>
              <a:gd name="connsiteX2" fmla="*/ 3251214 w 6860175"/>
              <a:gd name="connsiteY2" fmla="*/ 3401122 h 3401122"/>
              <a:gd name="connsiteX3" fmla="*/ 143116 w 6860175"/>
              <a:gd name="connsiteY3" fmla="*/ 3401122 h 3401122"/>
              <a:gd name="connsiteX4" fmla="*/ 90728 w 6860175"/>
              <a:gd name="connsiteY4" fmla="*/ 0 h 3401122"/>
              <a:gd name="connsiteX0" fmla="*/ 90728 w 6869904"/>
              <a:gd name="connsiteY0" fmla="*/ 0 h 3401122"/>
              <a:gd name="connsiteX1" fmla="*/ 6860175 w 6869904"/>
              <a:gd name="connsiteY1" fmla="*/ 9728 h 3401122"/>
              <a:gd name="connsiteX2" fmla="*/ 6869904 w 6869904"/>
              <a:gd name="connsiteY2" fmla="*/ 3391395 h 3401122"/>
              <a:gd name="connsiteX3" fmla="*/ 143116 w 6869904"/>
              <a:gd name="connsiteY3" fmla="*/ 3401122 h 3401122"/>
              <a:gd name="connsiteX4" fmla="*/ 90728 w 6869904"/>
              <a:gd name="connsiteY4" fmla="*/ 0 h 3401122"/>
              <a:gd name="connsiteX0" fmla="*/ 90728 w 6869904"/>
              <a:gd name="connsiteY0" fmla="*/ 0 h 3401122"/>
              <a:gd name="connsiteX1" fmla="*/ 6850447 w 6869904"/>
              <a:gd name="connsiteY1" fmla="*/ 9728 h 3401122"/>
              <a:gd name="connsiteX2" fmla="*/ 6869904 w 6869904"/>
              <a:gd name="connsiteY2" fmla="*/ 3391395 h 3401122"/>
              <a:gd name="connsiteX3" fmla="*/ 143116 w 6869904"/>
              <a:gd name="connsiteY3" fmla="*/ 3401122 h 3401122"/>
              <a:gd name="connsiteX4" fmla="*/ 90728 w 6869904"/>
              <a:gd name="connsiteY4" fmla="*/ 0 h 3401122"/>
              <a:gd name="connsiteX0" fmla="*/ 90728 w 6860176"/>
              <a:gd name="connsiteY0" fmla="*/ 0 h 3401122"/>
              <a:gd name="connsiteX1" fmla="*/ 6850447 w 6860176"/>
              <a:gd name="connsiteY1" fmla="*/ 9728 h 3401122"/>
              <a:gd name="connsiteX2" fmla="*/ 6860176 w 6860176"/>
              <a:gd name="connsiteY2" fmla="*/ 3391395 h 3401122"/>
              <a:gd name="connsiteX3" fmla="*/ 143116 w 6860176"/>
              <a:gd name="connsiteY3" fmla="*/ 3401122 h 3401122"/>
              <a:gd name="connsiteX4" fmla="*/ 90728 w 6860176"/>
              <a:gd name="connsiteY4" fmla="*/ 0 h 3401122"/>
              <a:gd name="connsiteX0" fmla="*/ 90728 w 6850448"/>
              <a:gd name="connsiteY0" fmla="*/ 0 h 3401123"/>
              <a:gd name="connsiteX1" fmla="*/ 6850447 w 6850448"/>
              <a:gd name="connsiteY1" fmla="*/ 9728 h 3401123"/>
              <a:gd name="connsiteX2" fmla="*/ 6850448 w 6850448"/>
              <a:gd name="connsiteY2" fmla="*/ 3401123 h 3401123"/>
              <a:gd name="connsiteX3" fmla="*/ 143116 w 6850448"/>
              <a:gd name="connsiteY3" fmla="*/ 3401122 h 3401123"/>
              <a:gd name="connsiteX4" fmla="*/ 90728 w 6850448"/>
              <a:gd name="connsiteY4" fmla="*/ 0 h 3401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0448" h="3401123">
                <a:moveTo>
                  <a:pt x="90728" y="0"/>
                </a:moveTo>
                <a:lnTo>
                  <a:pt x="6850447" y="9728"/>
                </a:lnTo>
                <a:cubicBezTo>
                  <a:pt x="6850447" y="1140193"/>
                  <a:pt x="6850448" y="2270658"/>
                  <a:pt x="6850448" y="3401123"/>
                </a:cubicBezTo>
                <a:lnTo>
                  <a:pt x="143116" y="3401122"/>
                </a:lnTo>
                <a:cubicBezTo>
                  <a:pt x="-37859" y="2334089"/>
                  <a:pt x="-37860" y="1114657"/>
                  <a:pt x="90728" y="0"/>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2" name="Picture Placeholder 2">
            <a:extLst>
              <a:ext uri="{FF2B5EF4-FFF2-40B4-BE49-F238E27FC236}">
                <a16:creationId xmlns:a16="http://schemas.microsoft.com/office/drawing/2014/main" id="{4E32D614-D65E-2904-34F7-577ABFE970D7}"/>
              </a:ext>
            </a:extLst>
          </p:cNvPr>
          <p:cNvSpPr>
            <a:spLocks noGrp="1"/>
          </p:cNvSpPr>
          <p:nvPr>
            <p:ph type="pic" idx="1"/>
          </p:nvPr>
        </p:nvSpPr>
        <p:spPr>
          <a:xfrm>
            <a:off x="5457372" y="-4989"/>
            <a:ext cx="6751355" cy="3422837"/>
          </a:xfrm>
          <a:custGeom>
            <a:avLst/>
            <a:gdLst>
              <a:gd name="connsiteX0" fmla="*/ 0 w 6809412"/>
              <a:gd name="connsiteY0" fmla="*/ 0 h 3417848"/>
              <a:gd name="connsiteX1" fmla="*/ 6809412 w 6809412"/>
              <a:gd name="connsiteY1" fmla="*/ 0 h 3417848"/>
              <a:gd name="connsiteX2" fmla="*/ 6809412 w 6809412"/>
              <a:gd name="connsiteY2" fmla="*/ 3417848 h 3417848"/>
              <a:gd name="connsiteX3" fmla="*/ 0 w 6809412"/>
              <a:gd name="connsiteY3" fmla="*/ 3417848 h 3417848"/>
              <a:gd name="connsiteX4" fmla="*/ 0 w 6809412"/>
              <a:gd name="connsiteY4" fmla="*/ 0 h 3417848"/>
              <a:gd name="connsiteX0" fmla="*/ 1016000 w 6809412"/>
              <a:gd name="connsiteY0" fmla="*/ 0 h 3432362"/>
              <a:gd name="connsiteX1" fmla="*/ 6809412 w 6809412"/>
              <a:gd name="connsiteY1" fmla="*/ 14514 h 3432362"/>
              <a:gd name="connsiteX2" fmla="*/ 6809412 w 6809412"/>
              <a:gd name="connsiteY2" fmla="*/ 3432362 h 3432362"/>
              <a:gd name="connsiteX3" fmla="*/ 0 w 6809412"/>
              <a:gd name="connsiteY3" fmla="*/ 3432362 h 3432362"/>
              <a:gd name="connsiteX4" fmla="*/ 1016000 w 6809412"/>
              <a:gd name="connsiteY4" fmla="*/ 0 h 3432362"/>
              <a:gd name="connsiteX0" fmla="*/ 1016000 w 6809412"/>
              <a:gd name="connsiteY0" fmla="*/ 0 h 3432362"/>
              <a:gd name="connsiteX1" fmla="*/ 6809412 w 6809412"/>
              <a:gd name="connsiteY1" fmla="*/ 14514 h 3432362"/>
              <a:gd name="connsiteX2" fmla="*/ 6809412 w 6809412"/>
              <a:gd name="connsiteY2" fmla="*/ 3432362 h 3432362"/>
              <a:gd name="connsiteX3" fmla="*/ 0 w 6809412"/>
              <a:gd name="connsiteY3" fmla="*/ 3432362 h 3432362"/>
              <a:gd name="connsiteX4" fmla="*/ 1016000 w 6809412"/>
              <a:gd name="connsiteY4" fmla="*/ 0 h 3432362"/>
              <a:gd name="connsiteX0" fmla="*/ 957943 w 6751355"/>
              <a:gd name="connsiteY0" fmla="*/ 0 h 3432362"/>
              <a:gd name="connsiteX1" fmla="*/ 6751355 w 6751355"/>
              <a:gd name="connsiteY1" fmla="*/ 14514 h 3432362"/>
              <a:gd name="connsiteX2" fmla="*/ 6751355 w 6751355"/>
              <a:gd name="connsiteY2" fmla="*/ 3432362 h 3432362"/>
              <a:gd name="connsiteX3" fmla="*/ 0 w 6751355"/>
              <a:gd name="connsiteY3" fmla="*/ 3432362 h 3432362"/>
              <a:gd name="connsiteX4" fmla="*/ 957943 w 6751355"/>
              <a:gd name="connsiteY4" fmla="*/ 0 h 3432362"/>
              <a:gd name="connsiteX0" fmla="*/ 957943 w 6751355"/>
              <a:gd name="connsiteY0" fmla="*/ 0 h 3432362"/>
              <a:gd name="connsiteX1" fmla="*/ 6751355 w 6751355"/>
              <a:gd name="connsiteY1" fmla="*/ 14514 h 3432362"/>
              <a:gd name="connsiteX2" fmla="*/ 6751355 w 6751355"/>
              <a:gd name="connsiteY2" fmla="*/ 3432362 h 3432362"/>
              <a:gd name="connsiteX3" fmla="*/ 0 w 6751355"/>
              <a:gd name="connsiteY3" fmla="*/ 3432362 h 3432362"/>
              <a:gd name="connsiteX4" fmla="*/ 957943 w 6751355"/>
              <a:gd name="connsiteY4" fmla="*/ 0 h 3432362"/>
              <a:gd name="connsiteX0" fmla="*/ 929368 w 6751355"/>
              <a:gd name="connsiteY0" fmla="*/ 0 h 3422837"/>
              <a:gd name="connsiteX1" fmla="*/ 6751355 w 6751355"/>
              <a:gd name="connsiteY1" fmla="*/ 4989 h 3422837"/>
              <a:gd name="connsiteX2" fmla="*/ 6751355 w 6751355"/>
              <a:gd name="connsiteY2" fmla="*/ 3422837 h 3422837"/>
              <a:gd name="connsiteX3" fmla="*/ 0 w 6751355"/>
              <a:gd name="connsiteY3" fmla="*/ 3422837 h 3422837"/>
              <a:gd name="connsiteX4" fmla="*/ 929368 w 6751355"/>
              <a:gd name="connsiteY4" fmla="*/ 0 h 3422837"/>
              <a:gd name="connsiteX0" fmla="*/ 929368 w 6751355"/>
              <a:gd name="connsiteY0" fmla="*/ 0 h 3422837"/>
              <a:gd name="connsiteX1" fmla="*/ 6751355 w 6751355"/>
              <a:gd name="connsiteY1" fmla="*/ 4989 h 3422837"/>
              <a:gd name="connsiteX2" fmla="*/ 6751355 w 6751355"/>
              <a:gd name="connsiteY2" fmla="*/ 3422837 h 3422837"/>
              <a:gd name="connsiteX3" fmla="*/ 0 w 6751355"/>
              <a:gd name="connsiteY3" fmla="*/ 3422837 h 3422837"/>
              <a:gd name="connsiteX4" fmla="*/ 929368 w 6751355"/>
              <a:gd name="connsiteY4" fmla="*/ 0 h 3422837"/>
              <a:gd name="connsiteX0" fmla="*/ 929368 w 6751355"/>
              <a:gd name="connsiteY0" fmla="*/ 0 h 3422837"/>
              <a:gd name="connsiteX1" fmla="*/ 6751355 w 6751355"/>
              <a:gd name="connsiteY1" fmla="*/ 4989 h 3422837"/>
              <a:gd name="connsiteX2" fmla="*/ 6751355 w 6751355"/>
              <a:gd name="connsiteY2" fmla="*/ 3422837 h 3422837"/>
              <a:gd name="connsiteX3" fmla="*/ 0 w 6751355"/>
              <a:gd name="connsiteY3" fmla="*/ 3422837 h 3422837"/>
              <a:gd name="connsiteX4" fmla="*/ 929368 w 6751355"/>
              <a:gd name="connsiteY4" fmla="*/ 0 h 3422837"/>
              <a:gd name="connsiteX0" fmla="*/ 929368 w 6751355"/>
              <a:gd name="connsiteY0" fmla="*/ 0 h 3422837"/>
              <a:gd name="connsiteX1" fmla="*/ 6751355 w 6751355"/>
              <a:gd name="connsiteY1" fmla="*/ 4989 h 3422837"/>
              <a:gd name="connsiteX2" fmla="*/ 6751355 w 6751355"/>
              <a:gd name="connsiteY2" fmla="*/ 3422837 h 3422837"/>
              <a:gd name="connsiteX3" fmla="*/ 0 w 6751355"/>
              <a:gd name="connsiteY3" fmla="*/ 3422837 h 3422837"/>
              <a:gd name="connsiteX4" fmla="*/ 929368 w 6751355"/>
              <a:gd name="connsiteY4" fmla="*/ 0 h 3422837"/>
              <a:gd name="connsiteX0" fmla="*/ 934131 w 6751355"/>
              <a:gd name="connsiteY0" fmla="*/ 0 h 3422837"/>
              <a:gd name="connsiteX1" fmla="*/ 6751355 w 6751355"/>
              <a:gd name="connsiteY1" fmla="*/ 4989 h 3422837"/>
              <a:gd name="connsiteX2" fmla="*/ 6751355 w 6751355"/>
              <a:gd name="connsiteY2" fmla="*/ 3422837 h 3422837"/>
              <a:gd name="connsiteX3" fmla="*/ 0 w 6751355"/>
              <a:gd name="connsiteY3" fmla="*/ 3422837 h 3422837"/>
              <a:gd name="connsiteX4" fmla="*/ 934131 w 6751355"/>
              <a:gd name="connsiteY4" fmla="*/ 0 h 3422837"/>
              <a:gd name="connsiteX0" fmla="*/ 934131 w 6751355"/>
              <a:gd name="connsiteY0" fmla="*/ 0 h 3422837"/>
              <a:gd name="connsiteX1" fmla="*/ 6751355 w 6751355"/>
              <a:gd name="connsiteY1" fmla="*/ 4989 h 3422837"/>
              <a:gd name="connsiteX2" fmla="*/ 6751355 w 6751355"/>
              <a:gd name="connsiteY2" fmla="*/ 3422837 h 3422837"/>
              <a:gd name="connsiteX3" fmla="*/ 0 w 6751355"/>
              <a:gd name="connsiteY3" fmla="*/ 3422837 h 3422837"/>
              <a:gd name="connsiteX4" fmla="*/ 934131 w 6751355"/>
              <a:gd name="connsiteY4" fmla="*/ 0 h 34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1355" h="3422837">
                <a:moveTo>
                  <a:pt x="934131" y="0"/>
                </a:moveTo>
                <a:lnTo>
                  <a:pt x="6751355" y="4989"/>
                </a:lnTo>
                <a:lnTo>
                  <a:pt x="6751355" y="3422837"/>
                </a:lnTo>
                <a:lnTo>
                  <a:pt x="0" y="3422837"/>
                </a:lnTo>
                <a:cubicBezTo>
                  <a:pt x="164042" y="2182106"/>
                  <a:pt x="435807" y="1183128"/>
                  <a:pt x="934131" y="0"/>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Text Placeholder 10">
            <a:extLst>
              <a:ext uri="{FF2B5EF4-FFF2-40B4-BE49-F238E27FC236}">
                <a16:creationId xmlns:a16="http://schemas.microsoft.com/office/drawing/2014/main" id="{2EE238AE-BDE1-1ECD-9AFA-BC999700D527}"/>
              </a:ext>
            </a:extLst>
          </p:cNvPr>
          <p:cNvSpPr>
            <a:spLocks noGrp="1"/>
          </p:cNvSpPr>
          <p:nvPr>
            <p:ph type="body" sz="quarter" idx="17"/>
          </p:nvPr>
        </p:nvSpPr>
        <p:spPr>
          <a:xfrm>
            <a:off x="403225" y="1706563"/>
            <a:ext cx="4719638" cy="4576762"/>
          </a:xfrm>
        </p:spPr>
        <p:txBody>
          <a:bodyPr/>
          <a:lstStyle>
            <a:lvl1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1pPr>
            <a:lvl2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2pPr>
            <a:lvl3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3pPr>
            <a:lvl4pP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4pPr>
            <a:lvl5pPr>
              <a:defRPr lang="en-US" sz="2200" b="0" i="0" kern="1200" cap="none" spc="0" baseline="0" dirty="0">
                <a:solidFill>
                  <a:schemeClr val="tx1"/>
                </a:solidFill>
                <a:latin typeface="Inter" panose="02000503000000020004" pitchFamily="2" charset="0"/>
                <a:ea typeface="Inter" panose="02000503000000020004" pitchFamily="2" charset="0"/>
                <a:cs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1199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englsih spanish">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357C16A-4B09-4C19-AF74-53086534D2B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8475" t="34819" r="21123" b="31245"/>
          <a:stretch/>
        </p:blipFill>
        <p:spPr>
          <a:xfrm>
            <a:off x="0" y="4161"/>
            <a:ext cx="12192000" cy="6849677"/>
          </a:xfrm>
          <a:prstGeom prst="rect">
            <a:avLst/>
          </a:prstGeom>
        </p:spPr>
      </p:pic>
      <p:sp>
        <p:nvSpPr>
          <p:cNvPr id="18" name="Slide Number Placeholder 12">
            <a:extLst>
              <a:ext uri="{FF2B5EF4-FFF2-40B4-BE49-F238E27FC236}">
                <a16:creationId xmlns:a16="http://schemas.microsoft.com/office/drawing/2014/main" id="{EE7BEFED-EB05-9FD4-EE5F-943326007ACC}"/>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3" name="Text Placeholder 2">
            <a:extLst>
              <a:ext uri="{FF2B5EF4-FFF2-40B4-BE49-F238E27FC236}">
                <a16:creationId xmlns:a16="http://schemas.microsoft.com/office/drawing/2014/main" id="{DC39F450-C921-F453-8A36-D6874B63FAA0}"/>
              </a:ext>
            </a:extLst>
          </p:cNvPr>
          <p:cNvSpPr>
            <a:spLocks noGrp="1"/>
          </p:cNvSpPr>
          <p:nvPr>
            <p:ph type="body" sz="quarter" idx="12" hasCustomPrompt="1"/>
          </p:nvPr>
        </p:nvSpPr>
        <p:spPr>
          <a:xfrm>
            <a:off x="464589" y="396317"/>
            <a:ext cx="11016211" cy="657783"/>
          </a:xfrm>
        </p:spPr>
        <p:txBody>
          <a:bodyPr>
            <a:noAutofit/>
          </a:bodyPr>
          <a:lstStyle>
            <a:lvl1pPr marL="0" indent="0">
              <a:lnSpc>
                <a:spcPts val="3700"/>
              </a:lnSpc>
              <a:buFontTx/>
              <a:buNone/>
              <a:defRPr sz="3600">
                <a:solidFill>
                  <a:schemeClr val="accent1"/>
                </a:solidFill>
                <a:latin typeface="Poppins Medium" panose="00000600000000000000" pitchFamily="2" charset="0"/>
                <a:cs typeface="Poppins Medium" panose="00000600000000000000" pitchFamily="2" charset="0"/>
              </a:defRPr>
            </a:lvl1pPr>
          </a:lstStyle>
          <a:p>
            <a:pPr lvl="0"/>
            <a:r>
              <a:rPr lang="en-US"/>
              <a:t>Click to edit text </a:t>
            </a:r>
            <a:r>
              <a:rPr lang="en-US" err="1"/>
              <a:t>text</a:t>
            </a:r>
            <a:endParaRPr lang="en-US"/>
          </a:p>
        </p:txBody>
      </p:sp>
      <p:sp>
        <p:nvSpPr>
          <p:cNvPr id="4" name="Text Placeholder 3">
            <a:extLst>
              <a:ext uri="{FF2B5EF4-FFF2-40B4-BE49-F238E27FC236}">
                <a16:creationId xmlns:a16="http://schemas.microsoft.com/office/drawing/2014/main" id="{E5F47172-F76B-49B2-2C35-1A94D82FA7F6}"/>
              </a:ext>
            </a:extLst>
          </p:cNvPr>
          <p:cNvSpPr>
            <a:spLocks noGrp="1"/>
          </p:cNvSpPr>
          <p:nvPr>
            <p:ph type="body" sz="quarter" idx="13"/>
          </p:nvPr>
        </p:nvSpPr>
        <p:spPr>
          <a:xfrm>
            <a:off x="464457" y="1143000"/>
            <a:ext cx="5245331" cy="4865688"/>
          </a:xfrm>
        </p:spPr>
        <p:txBody>
          <a:bodyPr anchor="ctr" anchorCtr="0">
            <a:noAutofit/>
          </a:bodyPr>
          <a:lstStyle>
            <a:lvl1pPr marL="182880" indent="-182880">
              <a:spcBef>
                <a:spcPts val="1200"/>
              </a:spcBef>
              <a:buSzPct val="90000"/>
              <a:defRPr sz="1800">
                <a:solidFill>
                  <a:schemeClr val="accent1"/>
                </a:solidFill>
                <a:latin typeface="Inter" panose="02000503000000020004" pitchFamily="2" charset="0"/>
                <a:ea typeface="Inter" panose="02000503000000020004" pitchFamily="2" charset="0"/>
              </a:defRPr>
            </a:lvl1pPr>
            <a:lvl2pPr marL="402336" indent="-182880">
              <a:spcBef>
                <a:spcPts val="1200"/>
              </a:spcBef>
              <a:buSzPct val="90000"/>
              <a:buFont typeface="Inter" panose="02000503000000020004" pitchFamily="2" charset="0"/>
              <a:buChar char="-"/>
              <a:defRPr sz="1800">
                <a:solidFill>
                  <a:schemeClr val="accent1"/>
                </a:solidFill>
                <a:latin typeface="Inter" panose="02000503000000020004" pitchFamily="2" charset="0"/>
                <a:ea typeface="Inter" panose="02000503000000020004" pitchFamily="2" charset="0"/>
              </a:defRPr>
            </a:lvl2pPr>
            <a:lvl3pPr marL="219456" indent="-219456">
              <a:spcBef>
                <a:spcPts val="1200"/>
              </a:spcBef>
              <a:buSzPct val="90000"/>
              <a:defRPr>
                <a:latin typeface="Inter" panose="02000503000000020004" pitchFamily="2" charset="0"/>
                <a:ea typeface="Inter" panose="02000503000000020004" pitchFamily="2" charset="0"/>
              </a:defRPr>
            </a:lvl3pPr>
            <a:lvl4pPr marL="219456" indent="-219456">
              <a:spcBef>
                <a:spcPts val="1200"/>
              </a:spcBef>
              <a:buSzPct val="90000"/>
              <a:defRPr>
                <a:latin typeface="Inter" panose="02000503000000020004" pitchFamily="2" charset="0"/>
                <a:ea typeface="Inter" panose="02000503000000020004" pitchFamily="2" charset="0"/>
              </a:defRPr>
            </a:lvl4pPr>
            <a:lvl5pPr marL="219456" indent="-219456">
              <a:spcBef>
                <a:spcPts val="1200"/>
              </a:spcBef>
              <a:buSzPct val="90000"/>
              <a:defRPr>
                <a:latin typeface="Inter" panose="02000503000000020004" pitchFamily="2" charset="0"/>
                <a:ea typeface="Inter" panose="02000503000000020004" pitchFamily="2"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306909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image left curve">
    <p:spTree>
      <p:nvGrpSpPr>
        <p:cNvPr id="1" name=""/>
        <p:cNvGrpSpPr/>
        <p:nvPr/>
      </p:nvGrpSpPr>
      <p:grpSpPr>
        <a:xfrm>
          <a:off x="0" y="0"/>
          <a:ext cx="0" cy="0"/>
          <a:chOff x="0" y="0"/>
          <a:chExt cx="0" cy="0"/>
        </a:xfrm>
      </p:grpSpPr>
      <p:pic>
        <p:nvPicPr>
          <p:cNvPr id="9" name="Picture 8" descr="A picture containing ax, electronics, ray, loudspeaker&#10;&#10;Description automatically generated">
            <a:extLst>
              <a:ext uri="{FF2B5EF4-FFF2-40B4-BE49-F238E27FC236}">
                <a16:creationId xmlns:a16="http://schemas.microsoft.com/office/drawing/2014/main" id="{71EB1CE2-DCF8-A9F2-260F-14721781F98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Picture Placeholder 2">
            <a:extLst>
              <a:ext uri="{FF2B5EF4-FFF2-40B4-BE49-F238E27FC236}">
                <a16:creationId xmlns:a16="http://schemas.microsoft.com/office/drawing/2014/main" id="{A8411225-038E-25DA-9218-3162583C2BAD}"/>
              </a:ext>
            </a:extLst>
          </p:cNvPr>
          <p:cNvSpPr>
            <a:spLocks noGrp="1"/>
          </p:cNvSpPr>
          <p:nvPr>
            <p:ph type="pic" idx="1"/>
          </p:nvPr>
        </p:nvSpPr>
        <p:spPr>
          <a:xfrm>
            <a:off x="-68094" y="0"/>
            <a:ext cx="6584451" cy="3417848"/>
          </a:xfrm>
          <a:custGeom>
            <a:avLst/>
            <a:gdLst>
              <a:gd name="connsiteX0" fmla="*/ 0 w 6153613"/>
              <a:gd name="connsiteY0" fmla="*/ 0 h 3417848"/>
              <a:gd name="connsiteX1" fmla="*/ 6153613 w 6153613"/>
              <a:gd name="connsiteY1" fmla="*/ 0 h 3417848"/>
              <a:gd name="connsiteX2" fmla="*/ 6153613 w 6153613"/>
              <a:gd name="connsiteY2" fmla="*/ 3417848 h 3417848"/>
              <a:gd name="connsiteX3" fmla="*/ 0 w 6153613"/>
              <a:gd name="connsiteY3" fmla="*/ 3417848 h 3417848"/>
              <a:gd name="connsiteX4" fmla="*/ 0 w 6153613"/>
              <a:gd name="connsiteY4" fmla="*/ 0 h 3417848"/>
              <a:gd name="connsiteX0" fmla="*/ 0 w 6669179"/>
              <a:gd name="connsiteY0" fmla="*/ 0 h 3417848"/>
              <a:gd name="connsiteX1" fmla="*/ 6153613 w 6669179"/>
              <a:gd name="connsiteY1" fmla="*/ 0 h 3417848"/>
              <a:gd name="connsiteX2" fmla="*/ 6669179 w 6669179"/>
              <a:gd name="connsiteY2" fmla="*/ 3417848 h 3417848"/>
              <a:gd name="connsiteX3" fmla="*/ 0 w 6669179"/>
              <a:gd name="connsiteY3" fmla="*/ 3417848 h 3417848"/>
              <a:gd name="connsiteX4" fmla="*/ 0 w 6669179"/>
              <a:gd name="connsiteY4" fmla="*/ 0 h 3417848"/>
              <a:gd name="connsiteX0" fmla="*/ 0 w 6669179"/>
              <a:gd name="connsiteY0" fmla="*/ 0 h 3417848"/>
              <a:gd name="connsiteX1" fmla="*/ 5783961 w 6669179"/>
              <a:gd name="connsiteY1" fmla="*/ 0 h 3417848"/>
              <a:gd name="connsiteX2" fmla="*/ 6669179 w 6669179"/>
              <a:gd name="connsiteY2" fmla="*/ 3417848 h 3417848"/>
              <a:gd name="connsiteX3" fmla="*/ 0 w 6669179"/>
              <a:gd name="connsiteY3" fmla="*/ 3417848 h 3417848"/>
              <a:gd name="connsiteX4" fmla="*/ 0 w 6669179"/>
              <a:gd name="connsiteY4" fmla="*/ 0 h 3417848"/>
              <a:gd name="connsiteX0" fmla="*/ 0 w 6669179"/>
              <a:gd name="connsiteY0" fmla="*/ 0 h 3417848"/>
              <a:gd name="connsiteX1" fmla="*/ 5783961 w 6669179"/>
              <a:gd name="connsiteY1" fmla="*/ 0 h 3417848"/>
              <a:gd name="connsiteX2" fmla="*/ 6669179 w 6669179"/>
              <a:gd name="connsiteY2" fmla="*/ 3417848 h 3417848"/>
              <a:gd name="connsiteX3" fmla="*/ 0 w 6669179"/>
              <a:gd name="connsiteY3" fmla="*/ 3417848 h 3417848"/>
              <a:gd name="connsiteX4" fmla="*/ 0 w 6669179"/>
              <a:gd name="connsiteY4" fmla="*/ 0 h 3417848"/>
              <a:gd name="connsiteX0" fmla="*/ 0 w 6669179"/>
              <a:gd name="connsiteY0" fmla="*/ 0 h 3417848"/>
              <a:gd name="connsiteX1" fmla="*/ 5783961 w 6669179"/>
              <a:gd name="connsiteY1" fmla="*/ 0 h 3417848"/>
              <a:gd name="connsiteX2" fmla="*/ 6669179 w 6669179"/>
              <a:gd name="connsiteY2" fmla="*/ 3417848 h 3417848"/>
              <a:gd name="connsiteX3" fmla="*/ 0 w 6669179"/>
              <a:gd name="connsiteY3" fmla="*/ 3417848 h 3417848"/>
              <a:gd name="connsiteX4" fmla="*/ 0 w 6669179"/>
              <a:gd name="connsiteY4" fmla="*/ 0 h 3417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9179" h="3417848">
                <a:moveTo>
                  <a:pt x="0" y="0"/>
                </a:moveTo>
                <a:lnTo>
                  <a:pt x="5783961" y="0"/>
                </a:lnTo>
                <a:cubicBezTo>
                  <a:pt x="6195766" y="1080917"/>
                  <a:pt x="6539476" y="2239654"/>
                  <a:pt x="6669179" y="3417848"/>
                </a:cubicBezTo>
                <a:lnTo>
                  <a:pt x="0" y="3417848"/>
                </a:lnTo>
                <a:lnTo>
                  <a:pt x="0" y="0"/>
                </a:ln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Picture Placeholder 2">
            <a:extLst>
              <a:ext uri="{FF2B5EF4-FFF2-40B4-BE49-F238E27FC236}">
                <a16:creationId xmlns:a16="http://schemas.microsoft.com/office/drawing/2014/main" id="{44C31A9E-34D4-4F73-6CAF-250A5D3B2FCE}"/>
              </a:ext>
            </a:extLst>
          </p:cNvPr>
          <p:cNvSpPr>
            <a:spLocks noGrp="1"/>
          </p:cNvSpPr>
          <p:nvPr>
            <p:ph type="pic" idx="14"/>
          </p:nvPr>
        </p:nvSpPr>
        <p:spPr>
          <a:xfrm>
            <a:off x="3118688" y="3452116"/>
            <a:ext cx="3494298" cy="3415612"/>
          </a:xfrm>
          <a:custGeom>
            <a:avLst/>
            <a:gdLst>
              <a:gd name="connsiteX0" fmla="*/ 0 w 3159977"/>
              <a:gd name="connsiteY0" fmla="*/ 0 h 3401122"/>
              <a:gd name="connsiteX1" fmla="*/ 3159977 w 3159977"/>
              <a:gd name="connsiteY1" fmla="*/ 0 h 3401122"/>
              <a:gd name="connsiteX2" fmla="*/ 3159977 w 3159977"/>
              <a:gd name="connsiteY2" fmla="*/ 3401122 h 3401122"/>
              <a:gd name="connsiteX3" fmla="*/ 0 w 3159977"/>
              <a:gd name="connsiteY3" fmla="*/ 3401122 h 3401122"/>
              <a:gd name="connsiteX4" fmla="*/ 0 w 3159977"/>
              <a:gd name="connsiteY4" fmla="*/ 0 h 3401122"/>
              <a:gd name="connsiteX0" fmla="*/ 0 w 3694998"/>
              <a:gd name="connsiteY0" fmla="*/ 0 h 3401122"/>
              <a:gd name="connsiteX1" fmla="*/ 3694998 w 3694998"/>
              <a:gd name="connsiteY1" fmla="*/ 0 h 3401122"/>
              <a:gd name="connsiteX2" fmla="*/ 3159977 w 3694998"/>
              <a:gd name="connsiteY2" fmla="*/ 3401122 h 3401122"/>
              <a:gd name="connsiteX3" fmla="*/ 0 w 3694998"/>
              <a:gd name="connsiteY3" fmla="*/ 3401122 h 3401122"/>
              <a:gd name="connsiteX4" fmla="*/ 0 w 3694998"/>
              <a:gd name="connsiteY4" fmla="*/ 0 h 3401122"/>
              <a:gd name="connsiteX0" fmla="*/ 0 w 3694998"/>
              <a:gd name="connsiteY0" fmla="*/ 0 h 3410849"/>
              <a:gd name="connsiteX1" fmla="*/ 3694998 w 3694998"/>
              <a:gd name="connsiteY1" fmla="*/ 0 h 3410849"/>
              <a:gd name="connsiteX2" fmla="*/ 3617177 w 3694998"/>
              <a:gd name="connsiteY2" fmla="*/ 3410849 h 3410849"/>
              <a:gd name="connsiteX3" fmla="*/ 0 w 3694998"/>
              <a:gd name="connsiteY3" fmla="*/ 3401122 h 3410849"/>
              <a:gd name="connsiteX4" fmla="*/ 0 w 3694998"/>
              <a:gd name="connsiteY4" fmla="*/ 0 h 3410849"/>
              <a:gd name="connsiteX0" fmla="*/ 0 w 3703862"/>
              <a:gd name="connsiteY0" fmla="*/ 0 h 3410849"/>
              <a:gd name="connsiteX1" fmla="*/ 3694998 w 3703862"/>
              <a:gd name="connsiteY1" fmla="*/ 0 h 3410849"/>
              <a:gd name="connsiteX2" fmla="*/ 3617177 w 3703862"/>
              <a:gd name="connsiteY2" fmla="*/ 3410849 h 3410849"/>
              <a:gd name="connsiteX3" fmla="*/ 0 w 3703862"/>
              <a:gd name="connsiteY3" fmla="*/ 3401122 h 3410849"/>
              <a:gd name="connsiteX4" fmla="*/ 0 w 3703862"/>
              <a:gd name="connsiteY4" fmla="*/ 0 h 3410849"/>
              <a:gd name="connsiteX0" fmla="*/ 0 w 3715557"/>
              <a:gd name="connsiteY0" fmla="*/ 0 h 3410849"/>
              <a:gd name="connsiteX1" fmla="*/ 3694998 w 3715557"/>
              <a:gd name="connsiteY1" fmla="*/ 0 h 3410849"/>
              <a:gd name="connsiteX2" fmla="*/ 3636632 w 3715557"/>
              <a:gd name="connsiteY2" fmla="*/ 3410849 h 3410849"/>
              <a:gd name="connsiteX3" fmla="*/ 0 w 3715557"/>
              <a:gd name="connsiteY3" fmla="*/ 3401122 h 3410849"/>
              <a:gd name="connsiteX4" fmla="*/ 0 w 3715557"/>
              <a:gd name="connsiteY4" fmla="*/ 0 h 3410849"/>
              <a:gd name="connsiteX0" fmla="*/ 0 w 3762229"/>
              <a:gd name="connsiteY0" fmla="*/ 0 h 3410849"/>
              <a:gd name="connsiteX1" fmla="*/ 3694998 w 3762229"/>
              <a:gd name="connsiteY1" fmla="*/ 0 h 3410849"/>
              <a:gd name="connsiteX2" fmla="*/ 3636632 w 3762229"/>
              <a:gd name="connsiteY2" fmla="*/ 3410849 h 3410849"/>
              <a:gd name="connsiteX3" fmla="*/ 0 w 3762229"/>
              <a:gd name="connsiteY3" fmla="*/ 3401122 h 3410849"/>
              <a:gd name="connsiteX4" fmla="*/ 0 w 3762229"/>
              <a:gd name="connsiteY4" fmla="*/ 0 h 3410849"/>
              <a:gd name="connsiteX0" fmla="*/ 0 w 3768671"/>
              <a:gd name="connsiteY0" fmla="*/ 0 h 3410849"/>
              <a:gd name="connsiteX1" fmla="*/ 3694998 w 3768671"/>
              <a:gd name="connsiteY1" fmla="*/ 0 h 3410849"/>
              <a:gd name="connsiteX2" fmla="*/ 3636632 w 3768671"/>
              <a:gd name="connsiteY2" fmla="*/ 3410849 h 3410849"/>
              <a:gd name="connsiteX3" fmla="*/ 0 w 3768671"/>
              <a:gd name="connsiteY3" fmla="*/ 3401122 h 3410849"/>
              <a:gd name="connsiteX4" fmla="*/ 0 w 3768671"/>
              <a:gd name="connsiteY4" fmla="*/ 0 h 3410849"/>
              <a:gd name="connsiteX0" fmla="*/ 0 w 3763433"/>
              <a:gd name="connsiteY0" fmla="*/ 0 h 3410849"/>
              <a:gd name="connsiteX1" fmla="*/ 3685473 w 3763433"/>
              <a:gd name="connsiteY1" fmla="*/ 0 h 3410849"/>
              <a:gd name="connsiteX2" fmla="*/ 3636632 w 3763433"/>
              <a:gd name="connsiteY2" fmla="*/ 3410849 h 3410849"/>
              <a:gd name="connsiteX3" fmla="*/ 0 w 3763433"/>
              <a:gd name="connsiteY3" fmla="*/ 3401122 h 3410849"/>
              <a:gd name="connsiteX4" fmla="*/ 0 w 3763433"/>
              <a:gd name="connsiteY4" fmla="*/ 0 h 3410849"/>
              <a:gd name="connsiteX0" fmla="*/ 0 w 3774850"/>
              <a:gd name="connsiteY0" fmla="*/ 0 h 3410849"/>
              <a:gd name="connsiteX1" fmla="*/ 3685473 w 3774850"/>
              <a:gd name="connsiteY1" fmla="*/ 0 h 3410849"/>
              <a:gd name="connsiteX2" fmla="*/ 3636632 w 3774850"/>
              <a:gd name="connsiteY2" fmla="*/ 3410849 h 3410849"/>
              <a:gd name="connsiteX3" fmla="*/ 0 w 3774850"/>
              <a:gd name="connsiteY3" fmla="*/ 3401122 h 3410849"/>
              <a:gd name="connsiteX4" fmla="*/ 0 w 3774850"/>
              <a:gd name="connsiteY4" fmla="*/ 0 h 3410849"/>
              <a:gd name="connsiteX0" fmla="*/ 0 w 3774850"/>
              <a:gd name="connsiteY0" fmla="*/ 0 h 3410849"/>
              <a:gd name="connsiteX1" fmla="*/ 3685473 w 3774850"/>
              <a:gd name="connsiteY1" fmla="*/ 0 h 3410849"/>
              <a:gd name="connsiteX2" fmla="*/ 3636632 w 3774850"/>
              <a:gd name="connsiteY2" fmla="*/ 3410849 h 3410849"/>
              <a:gd name="connsiteX3" fmla="*/ 0 w 3774850"/>
              <a:gd name="connsiteY3" fmla="*/ 3401122 h 3410849"/>
              <a:gd name="connsiteX4" fmla="*/ 0 w 3774850"/>
              <a:gd name="connsiteY4" fmla="*/ 0 h 3410849"/>
              <a:gd name="connsiteX0" fmla="*/ 0 w 3774850"/>
              <a:gd name="connsiteY0" fmla="*/ 0 h 3406087"/>
              <a:gd name="connsiteX1" fmla="*/ 3685473 w 3774850"/>
              <a:gd name="connsiteY1" fmla="*/ 0 h 3406087"/>
              <a:gd name="connsiteX2" fmla="*/ 3636632 w 3774850"/>
              <a:gd name="connsiteY2" fmla="*/ 3406087 h 3406087"/>
              <a:gd name="connsiteX3" fmla="*/ 0 w 3774850"/>
              <a:gd name="connsiteY3" fmla="*/ 3401122 h 3406087"/>
              <a:gd name="connsiteX4" fmla="*/ 0 w 3774850"/>
              <a:gd name="connsiteY4" fmla="*/ 0 h 3406087"/>
              <a:gd name="connsiteX0" fmla="*/ 0 w 3774850"/>
              <a:gd name="connsiteY0" fmla="*/ 0 h 3410849"/>
              <a:gd name="connsiteX1" fmla="*/ 3685473 w 3774850"/>
              <a:gd name="connsiteY1" fmla="*/ 0 h 3410849"/>
              <a:gd name="connsiteX2" fmla="*/ 3636632 w 3774850"/>
              <a:gd name="connsiteY2" fmla="*/ 3406087 h 3410849"/>
              <a:gd name="connsiteX3" fmla="*/ 175098 w 3774850"/>
              <a:gd name="connsiteY3" fmla="*/ 3410849 h 3410849"/>
              <a:gd name="connsiteX4" fmla="*/ 0 w 3774850"/>
              <a:gd name="connsiteY4" fmla="*/ 0 h 3410849"/>
              <a:gd name="connsiteX0" fmla="*/ 0 w 3609480"/>
              <a:gd name="connsiteY0" fmla="*/ 0 h 3410849"/>
              <a:gd name="connsiteX1" fmla="*/ 3520103 w 3609480"/>
              <a:gd name="connsiteY1" fmla="*/ 0 h 3410849"/>
              <a:gd name="connsiteX2" fmla="*/ 3471262 w 3609480"/>
              <a:gd name="connsiteY2" fmla="*/ 3406087 h 3410849"/>
              <a:gd name="connsiteX3" fmla="*/ 9728 w 3609480"/>
              <a:gd name="connsiteY3" fmla="*/ 3410849 h 3410849"/>
              <a:gd name="connsiteX4" fmla="*/ 0 w 3609480"/>
              <a:gd name="connsiteY4" fmla="*/ 0 h 3410849"/>
              <a:gd name="connsiteX0" fmla="*/ 10160 w 3600184"/>
              <a:gd name="connsiteY0" fmla="*/ 0 h 3410849"/>
              <a:gd name="connsiteX1" fmla="*/ 3510807 w 3600184"/>
              <a:gd name="connsiteY1" fmla="*/ 0 h 3410849"/>
              <a:gd name="connsiteX2" fmla="*/ 3461966 w 3600184"/>
              <a:gd name="connsiteY2" fmla="*/ 3406087 h 3410849"/>
              <a:gd name="connsiteX3" fmla="*/ 432 w 3600184"/>
              <a:gd name="connsiteY3" fmla="*/ 3410849 h 3410849"/>
              <a:gd name="connsiteX4" fmla="*/ 10160 w 3600184"/>
              <a:gd name="connsiteY4" fmla="*/ 0 h 3410849"/>
              <a:gd name="connsiteX0" fmla="*/ 937 w 3600688"/>
              <a:gd name="connsiteY0" fmla="*/ 0 h 3410849"/>
              <a:gd name="connsiteX1" fmla="*/ 3511311 w 3600688"/>
              <a:gd name="connsiteY1" fmla="*/ 0 h 3410849"/>
              <a:gd name="connsiteX2" fmla="*/ 3462470 w 3600688"/>
              <a:gd name="connsiteY2" fmla="*/ 3406087 h 3410849"/>
              <a:gd name="connsiteX3" fmla="*/ 936 w 3600688"/>
              <a:gd name="connsiteY3" fmla="*/ 3410849 h 3410849"/>
              <a:gd name="connsiteX4" fmla="*/ 937 w 3600688"/>
              <a:gd name="connsiteY4" fmla="*/ 0 h 3410849"/>
              <a:gd name="connsiteX0" fmla="*/ 937 w 3600688"/>
              <a:gd name="connsiteY0" fmla="*/ 4763 h 3415612"/>
              <a:gd name="connsiteX1" fmla="*/ 3511311 w 3600688"/>
              <a:gd name="connsiteY1" fmla="*/ 0 h 3415612"/>
              <a:gd name="connsiteX2" fmla="*/ 3462470 w 3600688"/>
              <a:gd name="connsiteY2" fmla="*/ 3410850 h 3415612"/>
              <a:gd name="connsiteX3" fmla="*/ 936 w 3600688"/>
              <a:gd name="connsiteY3" fmla="*/ 3415612 h 3415612"/>
              <a:gd name="connsiteX4" fmla="*/ 937 w 3600688"/>
              <a:gd name="connsiteY4" fmla="*/ 4763 h 3415612"/>
              <a:gd name="connsiteX0" fmla="*/ 937 w 3597930"/>
              <a:gd name="connsiteY0" fmla="*/ 4763 h 3415612"/>
              <a:gd name="connsiteX1" fmla="*/ 3506406 w 3597930"/>
              <a:gd name="connsiteY1" fmla="*/ 0 h 3415612"/>
              <a:gd name="connsiteX2" fmla="*/ 3462470 w 3597930"/>
              <a:gd name="connsiteY2" fmla="*/ 3410850 h 3415612"/>
              <a:gd name="connsiteX3" fmla="*/ 936 w 3597930"/>
              <a:gd name="connsiteY3" fmla="*/ 3415612 h 3415612"/>
              <a:gd name="connsiteX4" fmla="*/ 937 w 3597930"/>
              <a:gd name="connsiteY4" fmla="*/ 4763 h 3415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7930" h="3415612">
                <a:moveTo>
                  <a:pt x="937" y="4763"/>
                </a:moveTo>
                <a:lnTo>
                  <a:pt x="3506406" y="0"/>
                </a:lnTo>
                <a:cubicBezTo>
                  <a:pt x="3635501" y="1039876"/>
                  <a:pt x="3634324" y="2244718"/>
                  <a:pt x="3462470" y="3410850"/>
                </a:cubicBezTo>
                <a:lnTo>
                  <a:pt x="936" y="3415612"/>
                </a:lnTo>
                <a:cubicBezTo>
                  <a:pt x="-2307" y="2278662"/>
                  <a:pt x="4180" y="1141713"/>
                  <a:pt x="937" y="4763"/>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a:extLst>
              <a:ext uri="{FF2B5EF4-FFF2-40B4-BE49-F238E27FC236}">
                <a16:creationId xmlns:a16="http://schemas.microsoft.com/office/drawing/2014/main" id="{C9E6470E-2CED-A09D-2076-043A6794E647}"/>
              </a:ext>
            </a:extLst>
          </p:cNvPr>
          <p:cNvSpPr txBox="1">
            <a:spLocks/>
          </p:cNvSpPr>
          <p:nvPr userDrawn="1"/>
        </p:nvSpPr>
        <p:spPr>
          <a:xfrm>
            <a:off x="11290852" y="6356350"/>
            <a:ext cx="497108"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bg1"/>
                </a:solidFill>
                <a:latin typeface="Poppins Medium"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F89DBD-657F-0D4B-86A7-CD9BC0A58798}" type="slidenum">
              <a:rPr lang="en-US" smtClean="0">
                <a:solidFill>
                  <a:schemeClr val="bg1"/>
                </a:solidFill>
              </a:rPr>
              <a:pPr/>
              <a:t>‹#›</a:t>
            </a:fld>
            <a:endParaRPr lang="en-US">
              <a:solidFill>
                <a:schemeClr val="bg1"/>
              </a:solidFill>
            </a:endParaRPr>
          </a:p>
        </p:txBody>
      </p:sp>
      <p:sp>
        <p:nvSpPr>
          <p:cNvPr id="3" name="Title 1">
            <a:extLst>
              <a:ext uri="{FF2B5EF4-FFF2-40B4-BE49-F238E27FC236}">
                <a16:creationId xmlns:a16="http://schemas.microsoft.com/office/drawing/2014/main" id="{CB864A03-8F96-F346-8804-AE2B5B3C897D}"/>
              </a:ext>
            </a:extLst>
          </p:cNvPr>
          <p:cNvSpPr>
            <a:spLocks noGrp="1"/>
          </p:cNvSpPr>
          <p:nvPr>
            <p:ph type="title"/>
          </p:nvPr>
        </p:nvSpPr>
        <p:spPr>
          <a:xfrm>
            <a:off x="6753063" y="411013"/>
            <a:ext cx="5202231" cy="1303796"/>
          </a:xfrm>
        </p:spPr>
        <p:txBody>
          <a:bodyPr anchor="t">
            <a:noAutofit/>
          </a:bodyPr>
          <a:lstStyle>
            <a:lvl1pPr>
              <a:defRPr sz="4400" baseline="0">
                <a:solidFill>
                  <a:schemeClr val="accent1"/>
                </a:solidFill>
              </a:defRPr>
            </a:lvl1pPr>
          </a:lstStyle>
          <a:p>
            <a:r>
              <a:rPr lang="en-US"/>
              <a:t>Click to edit Master title style</a:t>
            </a:r>
          </a:p>
        </p:txBody>
      </p:sp>
      <p:sp>
        <p:nvSpPr>
          <p:cNvPr id="5" name="Slide Number Placeholder 12">
            <a:extLst>
              <a:ext uri="{FF2B5EF4-FFF2-40B4-BE49-F238E27FC236}">
                <a16:creationId xmlns:a16="http://schemas.microsoft.com/office/drawing/2014/main" id="{580997FA-9FBE-0E03-A93F-D1EF2FDC85C0}"/>
              </a:ext>
            </a:extLst>
          </p:cNvPr>
          <p:cNvSpPr>
            <a:spLocks noGrp="1"/>
          </p:cNvSpPr>
          <p:nvPr>
            <p:ph type="sldNum" sz="quarter" idx="11"/>
          </p:nvPr>
        </p:nvSpPr>
        <p:spPr>
          <a:xfrm>
            <a:off x="8610600" y="6356350"/>
            <a:ext cx="3177360" cy="365125"/>
          </a:xfrm>
        </p:spPr>
        <p:txBody>
          <a:bodyPr/>
          <a:lstStyle>
            <a:lvl1pPr>
              <a:defRPr>
                <a:solidFill>
                  <a:schemeClr val="accent1"/>
                </a:solidFill>
              </a:defRPr>
            </a:lvl1pPr>
          </a:lstStyle>
          <a:p>
            <a:fld id="{99F89DBD-657F-0D4B-86A7-CD9BC0A58798}" type="slidenum">
              <a:rPr lang="en-US" smtClean="0"/>
              <a:pPr/>
              <a:t>‹#›</a:t>
            </a:fld>
            <a:endParaRPr lang="en-US"/>
          </a:p>
        </p:txBody>
      </p:sp>
      <p:sp>
        <p:nvSpPr>
          <p:cNvPr id="8" name="Picture Placeholder 2">
            <a:extLst>
              <a:ext uri="{FF2B5EF4-FFF2-40B4-BE49-F238E27FC236}">
                <a16:creationId xmlns:a16="http://schemas.microsoft.com/office/drawing/2014/main" id="{620F4215-7247-87A9-3510-AF58D54C4D09}"/>
              </a:ext>
            </a:extLst>
          </p:cNvPr>
          <p:cNvSpPr>
            <a:spLocks noGrp="1"/>
          </p:cNvSpPr>
          <p:nvPr>
            <p:ph type="pic" idx="15"/>
          </p:nvPr>
        </p:nvSpPr>
        <p:spPr>
          <a:xfrm>
            <a:off x="-68094" y="3456879"/>
            <a:ext cx="3152230" cy="34011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Text Placeholder 12">
            <a:extLst>
              <a:ext uri="{FF2B5EF4-FFF2-40B4-BE49-F238E27FC236}">
                <a16:creationId xmlns:a16="http://schemas.microsoft.com/office/drawing/2014/main" id="{60D362F9-7819-919D-142C-EDDF689016FA}"/>
              </a:ext>
            </a:extLst>
          </p:cNvPr>
          <p:cNvSpPr>
            <a:spLocks noGrp="1"/>
          </p:cNvSpPr>
          <p:nvPr>
            <p:ph type="body" sz="quarter" idx="17"/>
          </p:nvPr>
        </p:nvSpPr>
        <p:spPr>
          <a:xfrm>
            <a:off x="6753225" y="1708150"/>
            <a:ext cx="4946650" cy="4397375"/>
          </a:xfrm>
        </p:spPr>
        <p:txBody>
          <a:bodyPr/>
          <a:lstStyle>
            <a:lvl1pPr>
              <a:defRPr lang="en-US" sz="2200" b="0" i="0" kern="1200" dirty="0" smtClean="0">
                <a:solidFill>
                  <a:schemeClr val="tx1"/>
                </a:solidFill>
                <a:latin typeface="Inter" panose="02000503000000020004" pitchFamily="2" charset="0"/>
                <a:ea typeface="Inter" panose="02000503000000020004" pitchFamily="2" charset="0"/>
                <a:cs typeface="+mn-cs"/>
              </a:defRPr>
            </a:lvl1pPr>
            <a:lvl2pPr>
              <a:defRPr lang="en-US" sz="2200" b="0" i="0" kern="1200" dirty="0" smtClean="0">
                <a:solidFill>
                  <a:schemeClr val="tx1"/>
                </a:solidFill>
                <a:latin typeface="Inter" panose="02000503000000020004" pitchFamily="2" charset="0"/>
                <a:ea typeface="Inter" panose="02000503000000020004" pitchFamily="2" charset="0"/>
                <a:cs typeface="+mn-cs"/>
              </a:defRPr>
            </a:lvl2pPr>
            <a:lvl3pPr>
              <a:defRPr lang="en-US" sz="2200" b="0" i="0" kern="1200" dirty="0" smtClean="0">
                <a:solidFill>
                  <a:schemeClr val="tx1"/>
                </a:solidFill>
                <a:latin typeface="Inter" panose="02000503000000020004" pitchFamily="2" charset="0"/>
                <a:ea typeface="Inter" panose="02000503000000020004" pitchFamily="2" charset="0"/>
                <a:cs typeface="+mn-cs"/>
              </a:defRPr>
            </a:lvl3pPr>
            <a:lvl4pPr>
              <a:defRPr lang="en-US" sz="2200" b="0" i="0" kern="1200" dirty="0" smtClean="0">
                <a:solidFill>
                  <a:schemeClr val="tx1"/>
                </a:solidFill>
                <a:latin typeface="Inter" panose="02000503000000020004" pitchFamily="2" charset="0"/>
                <a:ea typeface="Inter" panose="02000503000000020004" pitchFamily="2" charset="0"/>
                <a:cs typeface="+mn-cs"/>
              </a:defRPr>
            </a:lvl4pPr>
            <a:lvl5pPr>
              <a:defRPr lang="en-US" sz="2200" b="0" i="0" kern="1200" dirty="0">
                <a:solidFill>
                  <a:schemeClr val="tx1"/>
                </a:solidFill>
                <a:latin typeface="Inter" panose="02000503000000020004" pitchFamily="2" charset="0"/>
                <a:ea typeface="Inter" panose="02000503000000020004" pitchFamily="2"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6640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900F77-E496-A9BA-5055-44F2486B2118}"/>
              </a:ext>
            </a:extLst>
          </p:cNvPr>
          <p:cNvSpPr>
            <a:spLocks noGrp="1"/>
          </p:cNvSpPr>
          <p:nvPr>
            <p:ph type="title"/>
          </p:nvPr>
        </p:nvSpPr>
        <p:spPr>
          <a:xfrm>
            <a:off x="404037" y="457201"/>
            <a:ext cx="11383923" cy="72934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84C3736A-B7B5-897D-635F-3B7907ED804D}"/>
              </a:ext>
            </a:extLst>
          </p:cNvPr>
          <p:cNvSpPr>
            <a:spLocks noGrp="1"/>
          </p:cNvSpPr>
          <p:nvPr>
            <p:ph type="body" idx="1"/>
          </p:nvPr>
        </p:nvSpPr>
        <p:spPr>
          <a:xfrm>
            <a:off x="404038" y="1248682"/>
            <a:ext cx="11383924"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9799AF88-D65C-7B81-31AF-FADE3A17E96A}"/>
              </a:ext>
            </a:extLst>
          </p:cNvPr>
          <p:cNvSpPr>
            <a:spLocks noGrp="1"/>
          </p:cNvSpPr>
          <p:nvPr>
            <p:ph type="sldNum" sz="quarter" idx="4"/>
          </p:nvPr>
        </p:nvSpPr>
        <p:spPr>
          <a:xfrm>
            <a:off x="8610600" y="6356350"/>
            <a:ext cx="3177360" cy="365125"/>
          </a:xfrm>
          <a:prstGeom prst="rect">
            <a:avLst/>
          </a:prstGeom>
        </p:spPr>
        <p:txBody>
          <a:bodyPr vert="horz" lIns="91440" tIns="45720" rIns="91440" bIns="45720" rtlCol="0" anchor="ctr"/>
          <a:lstStyle>
            <a:lvl1pPr algn="r">
              <a:defRPr sz="1200" b="0" i="0">
                <a:solidFill>
                  <a:schemeClr val="tx1"/>
                </a:solidFill>
                <a:latin typeface="Poppins Medium" pitchFamily="2" charset="77"/>
              </a:defRPr>
            </a:lvl1pPr>
          </a:lstStyle>
          <a:p>
            <a:fld id="{BF935A76-6211-0848-B4B7-02E038258CF6}" type="slidenum">
              <a:rPr lang="en-US" smtClean="0"/>
              <a:pPr/>
              <a:t>‹#›</a:t>
            </a:fld>
            <a:endParaRPr lang="en-US"/>
          </a:p>
        </p:txBody>
      </p:sp>
    </p:spTree>
    <p:extLst>
      <p:ext uri="{BB962C8B-B14F-4D97-AF65-F5344CB8AC3E}">
        <p14:creationId xmlns:p14="http://schemas.microsoft.com/office/powerpoint/2010/main" val="3103150781"/>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76" r:id="rId3"/>
    <p:sldLayoutId id="2147483666" r:id="rId4"/>
    <p:sldLayoutId id="2147483713" r:id="rId5"/>
    <p:sldLayoutId id="2147483715" r:id="rId6"/>
    <p:sldLayoutId id="2147483716" r:id="rId7"/>
    <p:sldLayoutId id="2147483719" r:id="rId8"/>
    <p:sldLayoutId id="2147483720" r:id="rId9"/>
    <p:sldLayoutId id="2147483733" r:id="rId10"/>
    <p:sldLayoutId id="2147483734" r:id="rId11"/>
    <p:sldLayoutId id="2147483735" r:id="rId12"/>
    <p:sldLayoutId id="2147483736" r:id="rId13"/>
    <p:sldLayoutId id="2147483737" r:id="rId14"/>
    <p:sldLayoutId id="2147483739" r:id="rId15"/>
    <p:sldLayoutId id="2147483740" r:id="rId16"/>
    <p:sldLayoutId id="2147483741"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Lst>
  <p:hf hdr="0" ftr="0" dt="0"/>
  <p:txStyles>
    <p:titleStyle>
      <a:lvl1pPr algn="l" defTabSz="914400" rtl="0" eaLnBrk="1" latinLnBrk="0" hangingPunct="1">
        <a:lnSpc>
          <a:spcPct val="90000"/>
        </a:lnSpc>
        <a:spcBef>
          <a:spcPct val="0"/>
        </a:spcBef>
        <a:buNone/>
        <a:defRPr sz="4500" b="0" i="0" kern="1200" baseline="0">
          <a:solidFill>
            <a:schemeClr val="accent1"/>
          </a:solidFill>
          <a:latin typeface="Poppins Medium" pitchFamily="2" charset="77"/>
          <a:ea typeface="+mj-ea"/>
          <a:cs typeface="Poppins Medium" pitchFamily="2" charset="77"/>
        </a:defRPr>
      </a:lvl1pPr>
    </p:titleStyle>
    <p:body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hyperlink" Target="mailto:community@portofportland.com" TargetMode="External"/><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17.xm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28.xml"/><Relationship Id="rId5" Type="http://schemas.openxmlformats.org/officeDocument/2006/relationships/image" Target="../media/image47.jpe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21C37_E808F57.xml"/><Relationship Id="rId2" Type="http://schemas.openxmlformats.org/officeDocument/2006/relationships/notesSlide" Target="../notesSlides/notesSlide26.xml"/><Relationship Id="rId1" Type="http://schemas.openxmlformats.org/officeDocument/2006/relationships/slideLayout" Target="../slideLayouts/slideLayout25.xml"/><Relationship Id="rId4" Type="http://schemas.openxmlformats.org/officeDocument/2006/relationships/image" Target="../media/image53.jpe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57.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57.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58.png"/><Relationship Id="rId5" Type="http://schemas.openxmlformats.org/officeDocument/2006/relationships/image" Target="../media/image57.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hyperlink" Target="mailto:community@portofportland.com" TargetMode="External"/><Relationship Id="rId2" Type="http://schemas.openxmlformats.org/officeDocument/2006/relationships/notesSlide" Target="../notesSlides/notesSlide37.xml"/><Relationship Id="rId1" Type="http://schemas.openxmlformats.org/officeDocument/2006/relationships/slideLayout" Target="../slideLayouts/slideLayout20.xml"/><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410755-24D3-4AAD-703B-D99C09E73288}"/>
              </a:ext>
            </a:extLst>
          </p:cNvPr>
          <p:cNvSpPr>
            <a:spLocks noGrp="1"/>
          </p:cNvSpPr>
          <p:nvPr>
            <p:ph type="ctrTitle"/>
          </p:nvPr>
        </p:nvSpPr>
        <p:spPr>
          <a:xfrm>
            <a:off x="491824" y="1952825"/>
            <a:ext cx="4542755" cy="2404458"/>
          </a:xfrm>
        </p:spPr>
        <p:txBody>
          <a:bodyPr>
            <a:noAutofit/>
          </a:bodyPr>
          <a:lstStyle/>
          <a:p>
            <a:r>
              <a:rPr lang="en-US" sz="4000">
                <a:latin typeface="Poppins Medium"/>
                <a:cs typeface="Poppins Medium"/>
              </a:rPr>
              <a:t>Hillsboro    Airport Spring Community Forum</a:t>
            </a:r>
            <a:br>
              <a:rPr lang="en-US" sz="4000"/>
            </a:br>
            <a:br>
              <a:rPr lang="en-US" sz="4000"/>
            </a:br>
            <a:endParaRPr lang="en-US" sz="4000"/>
          </a:p>
        </p:txBody>
      </p:sp>
      <p:sp>
        <p:nvSpPr>
          <p:cNvPr id="4" name="Subtitle 3">
            <a:extLst>
              <a:ext uri="{FF2B5EF4-FFF2-40B4-BE49-F238E27FC236}">
                <a16:creationId xmlns:a16="http://schemas.microsoft.com/office/drawing/2014/main" id="{E4E204CD-DD37-4586-FEE2-CA71A3B64336}"/>
              </a:ext>
            </a:extLst>
          </p:cNvPr>
          <p:cNvSpPr>
            <a:spLocks noGrp="1"/>
          </p:cNvSpPr>
          <p:nvPr>
            <p:ph type="subTitle" idx="1"/>
          </p:nvPr>
        </p:nvSpPr>
        <p:spPr>
          <a:xfrm>
            <a:off x="491824" y="4357283"/>
            <a:ext cx="5508389" cy="501049"/>
          </a:xfrm>
        </p:spPr>
        <p:txBody>
          <a:bodyPr vert="horz" lIns="91440" tIns="45720" rIns="91440" bIns="45720" rtlCol="0" anchor="t">
            <a:normAutofit/>
          </a:bodyPr>
          <a:lstStyle/>
          <a:p>
            <a:r>
              <a:rPr lang="en-US">
                <a:latin typeface="Inter"/>
              </a:rPr>
              <a:t>April 16, 5-7p.m.</a:t>
            </a:r>
          </a:p>
        </p:txBody>
      </p:sp>
      <p:sp>
        <p:nvSpPr>
          <p:cNvPr id="2" name="Title 2">
            <a:extLst>
              <a:ext uri="{FF2B5EF4-FFF2-40B4-BE49-F238E27FC236}">
                <a16:creationId xmlns:a16="http://schemas.microsoft.com/office/drawing/2014/main" id="{4997F61B-0C98-374A-679D-5994D17C8D5B}"/>
              </a:ext>
            </a:extLst>
          </p:cNvPr>
          <p:cNvSpPr txBox="1">
            <a:spLocks/>
          </p:cNvSpPr>
          <p:nvPr/>
        </p:nvSpPr>
        <p:spPr>
          <a:xfrm>
            <a:off x="5252748" y="1952825"/>
            <a:ext cx="5186309" cy="147617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800" b="0" i="0" kern="1200" baseline="0">
                <a:solidFill>
                  <a:schemeClr val="bg1"/>
                </a:solidFill>
                <a:latin typeface="Poppins Medium" pitchFamily="2" charset="77"/>
                <a:ea typeface="+mj-ea"/>
                <a:cs typeface="Poppins Medium" pitchFamily="2" charset="77"/>
              </a:defRPr>
            </a:lvl1pPr>
          </a:lstStyle>
          <a:p>
            <a:r>
              <a:rPr lang="es-ES_tradnl" sz="4000">
                <a:latin typeface="Poppins Medium"/>
                <a:cs typeface="Poppins Medium"/>
              </a:rPr>
              <a:t>Foro Comunitario de Primavera del Aeropuerto de Hillsboro</a:t>
            </a:r>
          </a:p>
        </p:txBody>
      </p:sp>
      <p:sp>
        <p:nvSpPr>
          <p:cNvPr id="5" name="Subtitle 3">
            <a:extLst>
              <a:ext uri="{FF2B5EF4-FFF2-40B4-BE49-F238E27FC236}">
                <a16:creationId xmlns:a16="http://schemas.microsoft.com/office/drawing/2014/main" id="{C0B2D156-EC0A-7517-D67F-928E47DEEF90}"/>
              </a:ext>
            </a:extLst>
          </p:cNvPr>
          <p:cNvSpPr txBox="1">
            <a:spLocks/>
          </p:cNvSpPr>
          <p:nvPr/>
        </p:nvSpPr>
        <p:spPr>
          <a:xfrm>
            <a:off x="5252750" y="4357283"/>
            <a:ext cx="5188129" cy="1248404"/>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SzPct val="90000"/>
              <a:buFont typeface="Arial" panose="020B0604020202020204" pitchFamily="34" charset="0"/>
              <a:buNone/>
              <a:defRPr sz="2000" b="0" i="0" kern="1200" baseline="0">
                <a:solidFill>
                  <a:schemeClr val="bg1"/>
                </a:solidFill>
                <a:latin typeface="Inter" panose="02000503000000020004" pitchFamily="2" charset="0"/>
                <a:ea typeface="Inter" panose="02000503000000020004" pitchFamily="2" charset="0"/>
                <a:cs typeface="+mn-cs"/>
              </a:defRPr>
            </a:lvl1pPr>
            <a:lvl2pPr marL="457200" indent="0" algn="ctr" defTabSz="914400" rtl="0" eaLnBrk="1" latinLnBrk="0" hangingPunct="1">
              <a:lnSpc>
                <a:spcPct val="90000"/>
              </a:lnSpc>
              <a:spcBef>
                <a:spcPts val="1200"/>
              </a:spcBef>
              <a:buFont typeface="Inter" panose="02000503000000020004" pitchFamily="2" charset="0"/>
              <a:buNone/>
              <a:defRPr sz="2000" b="0" i="0" kern="1200">
                <a:solidFill>
                  <a:schemeClr val="tx1"/>
                </a:solidFill>
                <a:latin typeface="Inter" panose="02000503000000020004" pitchFamily="2" charset="0"/>
                <a:ea typeface="Inter" panose="02000503000000020004" pitchFamily="2" charset="0"/>
                <a:cs typeface="+mn-cs"/>
              </a:defRPr>
            </a:lvl2pPr>
            <a:lvl3pPr marL="914400" indent="0" algn="ctr" defTabSz="914400" rtl="0" eaLnBrk="1" latinLnBrk="0" hangingPunct="1">
              <a:lnSpc>
                <a:spcPct val="90000"/>
              </a:lnSpc>
              <a:spcBef>
                <a:spcPts val="1200"/>
              </a:spcBef>
              <a:buSzPct val="90000"/>
              <a:buFont typeface="Arial" panose="020B0604020202020204" pitchFamily="34" charset="0"/>
              <a:buNone/>
              <a:defRPr sz="18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a:latin typeface="Inter"/>
              </a:rPr>
              <a:t>16 de abril de 2026, de 5 a 7 p.m.</a:t>
            </a:r>
          </a:p>
        </p:txBody>
      </p:sp>
      <p:cxnSp>
        <p:nvCxnSpPr>
          <p:cNvPr id="6" name="Straight Connector 5">
            <a:extLst>
              <a:ext uri="{FF2B5EF4-FFF2-40B4-BE49-F238E27FC236}">
                <a16:creationId xmlns:a16="http://schemas.microsoft.com/office/drawing/2014/main" id="{BB1F56BB-BFB8-CFC8-4EC1-7DC406317D1B}"/>
              </a:ext>
            </a:extLst>
          </p:cNvPr>
          <p:cNvCxnSpPr>
            <a:cxnSpLocks/>
          </p:cNvCxnSpPr>
          <p:nvPr/>
        </p:nvCxnSpPr>
        <p:spPr>
          <a:xfrm>
            <a:off x="4886848" y="2066354"/>
            <a:ext cx="0" cy="2540000"/>
          </a:xfrm>
          <a:prstGeom prst="line">
            <a:avLst/>
          </a:prstGeom>
          <a:ln w="34925">
            <a:solidFill>
              <a:schemeClr val="accent2">
                <a:lumMod val="20000"/>
                <a:lumOff val="80000"/>
                <a:alpha val="58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16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CA28F-D27C-FD14-BC71-C629C16C75B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3F4B78A-C8D3-EE83-E919-2347AC335F99}"/>
              </a:ext>
            </a:extLst>
          </p:cNvPr>
          <p:cNvSpPr>
            <a:spLocks noGrp="1"/>
          </p:cNvSpPr>
          <p:nvPr>
            <p:ph type="sldNum" sz="quarter" idx="11"/>
          </p:nvPr>
        </p:nvSpPr>
        <p:spPr/>
        <p:txBody>
          <a:bodyPr/>
          <a:lstStyle/>
          <a:p>
            <a:fld id="{99F89DBD-657F-0D4B-86A7-CD9BC0A58798}" type="slidenum">
              <a:rPr lang="en-US" smtClean="0"/>
              <a:pPr/>
              <a:t>2</a:t>
            </a:fld>
            <a:endParaRPr lang="en-US"/>
          </a:p>
        </p:txBody>
      </p:sp>
      <p:sp>
        <p:nvSpPr>
          <p:cNvPr id="8" name="Text Placeholder 7">
            <a:extLst>
              <a:ext uri="{FF2B5EF4-FFF2-40B4-BE49-F238E27FC236}">
                <a16:creationId xmlns:a16="http://schemas.microsoft.com/office/drawing/2014/main" id="{20DAEDC7-42B4-82D8-03CE-CBC6B9AAF626}"/>
              </a:ext>
            </a:extLst>
          </p:cNvPr>
          <p:cNvSpPr>
            <a:spLocks noGrp="1"/>
          </p:cNvSpPr>
          <p:nvPr>
            <p:ph type="body" sz="quarter" idx="12"/>
          </p:nvPr>
        </p:nvSpPr>
        <p:spPr>
          <a:xfrm>
            <a:off x="439189" y="472517"/>
            <a:ext cx="5245331" cy="1127683"/>
          </a:xfrm>
        </p:spPr>
        <p:txBody>
          <a:bodyPr vert="horz" lIns="91440" tIns="45720" rIns="91440" bIns="45720" rtlCol="0" anchor="t">
            <a:noAutofit/>
          </a:bodyPr>
          <a:lstStyle/>
          <a:p>
            <a:r>
              <a:rPr lang="en-US">
                <a:solidFill>
                  <a:srgbClr val="202E61"/>
                </a:solidFill>
                <a:latin typeface="Poppins Medium"/>
                <a:cs typeface="Poppins Medium"/>
              </a:rPr>
              <a:t>Meeting Format Overview</a:t>
            </a:r>
            <a:endParaRPr lang="es-ES_tradnl">
              <a:solidFill>
                <a:srgbClr val="202E61"/>
              </a:solidFill>
            </a:endParaRPr>
          </a:p>
          <a:p>
            <a:endParaRPr lang="en-US">
              <a:solidFill>
                <a:srgbClr val="202E61"/>
              </a:solidFill>
            </a:endParaRPr>
          </a:p>
        </p:txBody>
      </p:sp>
      <p:sp>
        <p:nvSpPr>
          <p:cNvPr id="19" name="Text Placeholder 18">
            <a:extLst>
              <a:ext uri="{FF2B5EF4-FFF2-40B4-BE49-F238E27FC236}">
                <a16:creationId xmlns:a16="http://schemas.microsoft.com/office/drawing/2014/main" id="{0FB7DD1C-37ED-BAB5-9BED-E26E0624ED39}"/>
              </a:ext>
            </a:extLst>
          </p:cNvPr>
          <p:cNvSpPr>
            <a:spLocks noGrp="1"/>
          </p:cNvSpPr>
          <p:nvPr>
            <p:ph type="body" sz="quarter" idx="13"/>
          </p:nvPr>
        </p:nvSpPr>
        <p:spPr>
          <a:xfrm>
            <a:off x="437244" y="1709055"/>
            <a:ext cx="4153806" cy="3864534"/>
          </a:xfrm>
        </p:spPr>
        <p:txBody>
          <a:bodyPr/>
          <a:lstStyle/>
          <a:p>
            <a:pPr marL="0" lvl="0" indent="0">
              <a:spcBef>
                <a:spcPts val="0"/>
              </a:spcBef>
              <a:buClr>
                <a:schemeClr val="dk1"/>
              </a:buClr>
              <a:buSzPts val="1800"/>
              <a:buNone/>
            </a:pPr>
            <a:r>
              <a:rPr lang="en-US" sz="1600" b="1">
                <a:solidFill>
                  <a:srgbClr val="202E61"/>
                </a:solidFill>
                <a:cs typeface="Calibri"/>
                <a:sym typeface="Calibri"/>
              </a:rPr>
              <a:t>Recording</a:t>
            </a:r>
            <a:r>
              <a:rPr lang="en-US" sz="1600">
                <a:solidFill>
                  <a:srgbClr val="202E61"/>
                </a:solidFill>
                <a:cs typeface="Calibri"/>
                <a:sym typeface="Calibri"/>
              </a:rPr>
              <a:t>: Meeting is being recorded.</a:t>
            </a:r>
            <a:endParaRPr lang="en-US" sz="1600">
              <a:solidFill>
                <a:srgbClr val="202E61"/>
              </a:solidFill>
            </a:endParaRPr>
          </a:p>
          <a:p>
            <a:pPr marL="0" lvl="0" indent="0">
              <a:spcBef>
                <a:spcPts val="0"/>
              </a:spcBef>
              <a:buClr>
                <a:schemeClr val="dk1"/>
              </a:buClr>
              <a:buSzPts val="1800"/>
              <a:buNone/>
            </a:pPr>
            <a:endParaRPr lang="en-US" sz="1600">
              <a:solidFill>
                <a:srgbClr val="202E61"/>
              </a:solidFill>
              <a:cs typeface="Calibri"/>
              <a:sym typeface="Calibri"/>
            </a:endParaRPr>
          </a:p>
          <a:p>
            <a:pPr marL="0" lvl="0" indent="0">
              <a:spcBef>
                <a:spcPts val="0"/>
              </a:spcBef>
              <a:buClr>
                <a:schemeClr val="dk1"/>
              </a:buClr>
              <a:buSzPts val="1800"/>
              <a:buNone/>
            </a:pPr>
            <a:r>
              <a:rPr lang="en-US" sz="1600" b="1">
                <a:solidFill>
                  <a:srgbClr val="202E61"/>
                </a:solidFill>
                <a:cs typeface="Calibri"/>
                <a:sym typeface="Calibri"/>
              </a:rPr>
              <a:t>Mute: </a:t>
            </a:r>
            <a:r>
              <a:rPr lang="en-US" sz="1600">
                <a:solidFill>
                  <a:srgbClr val="202E61"/>
                </a:solidFill>
                <a:cs typeface="Calibri"/>
                <a:sym typeface="Calibri"/>
              </a:rPr>
              <a:t>Please mute yourself when not speaking.</a:t>
            </a:r>
          </a:p>
          <a:p>
            <a:pPr marL="0" lvl="0" indent="0">
              <a:spcBef>
                <a:spcPts val="0"/>
              </a:spcBef>
              <a:buClr>
                <a:schemeClr val="dk1"/>
              </a:buClr>
              <a:buSzPts val="1800"/>
              <a:buNone/>
            </a:pPr>
            <a:endParaRPr lang="en-US" sz="1600">
              <a:solidFill>
                <a:srgbClr val="202E61"/>
              </a:solidFill>
              <a:cs typeface="Calibri"/>
              <a:sym typeface="Calibri"/>
            </a:endParaRPr>
          </a:p>
          <a:p>
            <a:pPr marL="0" lvl="0" indent="0">
              <a:spcBef>
                <a:spcPts val="0"/>
              </a:spcBef>
              <a:buClr>
                <a:schemeClr val="dk1"/>
              </a:buClr>
              <a:buSzPts val="1800"/>
              <a:buNone/>
            </a:pPr>
            <a:r>
              <a:rPr lang="en-US" sz="1600" b="1">
                <a:solidFill>
                  <a:srgbClr val="202E61"/>
                </a:solidFill>
                <a:cs typeface="Calibri"/>
                <a:sym typeface="Calibri"/>
              </a:rPr>
              <a:t>Closed Captioning via </a:t>
            </a:r>
            <a:r>
              <a:rPr lang="en-US" sz="1600">
                <a:solidFill>
                  <a:srgbClr val="202E61"/>
                </a:solidFill>
                <a:cs typeface="Calibri"/>
                <a:sym typeface="Calibri"/>
              </a:rPr>
              <a:t>Zoom control panel.</a:t>
            </a:r>
            <a:endParaRPr lang="en-US" sz="1600">
              <a:solidFill>
                <a:srgbClr val="202E61"/>
              </a:solidFill>
            </a:endParaRPr>
          </a:p>
          <a:p>
            <a:pPr marL="0" lvl="0" indent="0">
              <a:spcBef>
                <a:spcPts val="0"/>
              </a:spcBef>
              <a:buClr>
                <a:schemeClr val="dk1"/>
              </a:buClr>
              <a:buSzPts val="1800"/>
              <a:buNone/>
            </a:pPr>
            <a:endParaRPr lang="en-US" sz="1600">
              <a:solidFill>
                <a:srgbClr val="202E61"/>
              </a:solidFill>
              <a:cs typeface="Calibri"/>
              <a:sym typeface="Calibri"/>
            </a:endParaRPr>
          </a:p>
          <a:p>
            <a:pPr marL="0" lvl="0" indent="0">
              <a:spcBef>
                <a:spcPts val="0"/>
              </a:spcBef>
              <a:buClr>
                <a:schemeClr val="dk1"/>
              </a:buClr>
              <a:buSzPts val="1800"/>
              <a:buNone/>
            </a:pPr>
            <a:r>
              <a:rPr lang="en-US" sz="1600" b="1">
                <a:solidFill>
                  <a:srgbClr val="202E61"/>
                </a:solidFill>
                <a:cs typeface="Calibri"/>
                <a:sym typeface="Calibri"/>
              </a:rPr>
              <a:t>Spanish Interpretation Available: </a:t>
            </a:r>
            <a:r>
              <a:rPr lang="en-US" sz="1600">
                <a:solidFill>
                  <a:srgbClr val="202E61"/>
                </a:solidFill>
                <a:cs typeface="Calibri"/>
                <a:sym typeface="Calibri"/>
              </a:rPr>
              <a:t>Click the globe icon and select “Spanish.”</a:t>
            </a:r>
            <a:endParaRPr lang="en-US" sz="1600">
              <a:solidFill>
                <a:srgbClr val="202E61"/>
              </a:solidFill>
            </a:endParaRPr>
          </a:p>
          <a:p>
            <a:pPr marL="0" lvl="0" indent="0">
              <a:spcBef>
                <a:spcPts val="0"/>
              </a:spcBef>
              <a:buClr>
                <a:schemeClr val="dk1"/>
              </a:buClr>
              <a:buSzPts val="1800"/>
              <a:buNone/>
            </a:pPr>
            <a:endParaRPr lang="en-US" sz="1600">
              <a:solidFill>
                <a:srgbClr val="202E61"/>
              </a:solidFill>
              <a:cs typeface="Calibri"/>
              <a:sym typeface="Calibri"/>
            </a:endParaRPr>
          </a:p>
          <a:p>
            <a:pPr marL="0" lvl="0" indent="0">
              <a:spcBef>
                <a:spcPts val="0"/>
              </a:spcBef>
              <a:buClr>
                <a:schemeClr val="dk1"/>
              </a:buClr>
              <a:buSzPts val="1800"/>
              <a:buNone/>
            </a:pPr>
            <a:endParaRPr lang="en-US" sz="1600" b="1">
              <a:solidFill>
                <a:srgbClr val="202E61"/>
              </a:solidFill>
              <a:cs typeface="Calibri"/>
            </a:endParaRPr>
          </a:p>
          <a:p>
            <a:endParaRPr lang="en-US" sz="1600">
              <a:solidFill>
                <a:srgbClr val="202E61"/>
              </a:solidFill>
            </a:endParaRPr>
          </a:p>
        </p:txBody>
      </p:sp>
      <p:sp>
        <p:nvSpPr>
          <p:cNvPr id="16" name="Text Placeholder 15">
            <a:extLst>
              <a:ext uri="{FF2B5EF4-FFF2-40B4-BE49-F238E27FC236}">
                <a16:creationId xmlns:a16="http://schemas.microsoft.com/office/drawing/2014/main" id="{CAC52D77-539A-AC76-06FF-6F682395C3D0}"/>
              </a:ext>
            </a:extLst>
          </p:cNvPr>
          <p:cNvSpPr>
            <a:spLocks noGrp="1"/>
          </p:cNvSpPr>
          <p:nvPr>
            <p:ph type="body" sz="quarter" idx="14"/>
          </p:nvPr>
        </p:nvSpPr>
        <p:spPr>
          <a:xfrm>
            <a:off x="5391151" y="472517"/>
            <a:ext cx="5761561" cy="1072121"/>
          </a:xfrm>
        </p:spPr>
        <p:txBody>
          <a:bodyPr/>
          <a:lstStyle/>
          <a:p>
            <a:r>
              <a:rPr lang="es-ES_tradnl">
                <a:solidFill>
                  <a:srgbClr val="006AA8"/>
                </a:solidFill>
                <a:latin typeface="Poppins Medium"/>
                <a:cs typeface="Poppins Medium"/>
              </a:rPr>
              <a:t>Descripción General del Formato de la Reunión</a:t>
            </a:r>
            <a:endParaRPr lang="es-ES_tradnl">
              <a:solidFill>
                <a:srgbClr val="006AA8"/>
              </a:solidFill>
            </a:endParaRPr>
          </a:p>
          <a:p>
            <a:endParaRPr lang="en-US">
              <a:solidFill>
                <a:srgbClr val="006AA8"/>
              </a:solidFill>
            </a:endParaRPr>
          </a:p>
        </p:txBody>
      </p:sp>
      <p:sp>
        <p:nvSpPr>
          <p:cNvPr id="20" name="Text Placeholder 19">
            <a:extLst>
              <a:ext uri="{FF2B5EF4-FFF2-40B4-BE49-F238E27FC236}">
                <a16:creationId xmlns:a16="http://schemas.microsoft.com/office/drawing/2014/main" id="{57762428-2499-8126-926B-8E5EE661510B}"/>
              </a:ext>
            </a:extLst>
          </p:cNvPr>
          <p:cNvSpPr>
            <a:spLocks noGrp="1"/>
          </p:cNvSpPr>
          <p:nvPr>
            <p:ph type="body" sz="quarter" idx="15"/>
          </p:nvPr>
        </p:nvSpPr>
        <p:spPr>
          <a:xfrm>
            <a:off x="5391151" y="1712458"/>
            <a:ext cx="6038850" cy="4081567"/>
          </a:xfrm>
        </p:spPr>
        <p:txBody>
          <a:bodyPr/>
          <a:lstStyle/>
          <a:p>
            <a:pPr marL="0" lvl="0" indent="0">
              <a:spcBef>
                <a:spcPts val="0"/>
              </a:spcBef>
              <a:buClr>
                <a:schemeClr val="dk1"/>
              </a:buClr>
              <a:buSzPts val="1800"/>
              <a:buNone/>
            </a:pPr>
            <a:r>
              <a:rPr lang="es-ES_tradnl" sz="1600" b="1">
                <a:solidFill>
                  <a:srgbClr val="006AA8"/>
                </a:solidFill>
                <a:latin typeface="Inter"/>
                <a:cs typeface="Calibri"/>
                <a:sym typeface="Calibri"/>
              </a:rPr>
              <a:t>Grabación: </a:t>
            </a:r>
            <a:r>
              <a:rPr lang="es-ES_tradnl" sz="1600">
                <a:solidFill>
                  <a:srgbClr val="006AA8"/>
                </a:solidFill>
                <a:latin typeface="Inter"/>
                <a:cs typeface="Calibri"/>
                <a:sym typeface="Calibri"/>
              </a:rPr>
              <a:t>La reunión está siendo grabada.</a:t>
            </a:r>
          </a:p>
          <a:p>
            <a:pPr lvl="0">
              <a:spcBef>
                <a:spcPts val="0"/>
              </a:spcBef>
              <a:buClr>
                <a:schemeClr val="dk1"/>
              </a:buClr>
              <a:buSzPts val="1800"/>
            </a:pPr>
            <a:endParaRPr lang="es-ES_tradnl" sz="1600" b="1">
              <a:solidFill>
                <a:srgbClr val="006AA8"/>
              </a:solidFill>
              <a:latin typeface="Inter"/>
              <a:cs typeface="Calibri"/>
              <a:sym typeface="Calibri"/>
            </a:endParaRPr>
          </a:p>
          <a:p>
            <a:pPr marL="0" lvl="0" indent="0">
              <a:spcBef>
                <a:spcPts val="0"/>
              </a:spcBef>
              <a:buClr>
                <a:schemeClr val="dk1"/>
              </a:buClr>
              <a:buSzPts val="1800"/>
              <a:buNone/>
            </a:pPr>
            <a:r>
              <a:rPr lang="es-ES_tradnl" sz="1600" b="1">
                <a:solidFill>
                  <a:srgbClr val="006AA8"/>
                </a:solidFill>
                <a:latin typeface="Inter"/>
                <a:cs typeface="Calibri"/>
                <a:sym typeface="Calibri"/>
              </a:rPr>
              <a:t>Silenciar el micrófono: </a:t>
            </a:r>
            <a:r>
              <a:rPr lang="es-ES_tradnl" sz="1600">
                <a:solidFill>
                  <a:srgbClr val="006AA8"/>
                </a:solidFill>
                <a:latin typeface="Inter"/>
                <a:cs typeface="Calibri"/>
                <a:sym typeface="Calibri"/>
              </a:rPr>
              <a:t>Por favor, apague el micrófono cuando no esté hablando.</a:t>
            </a:r>
          </a:p>
          <a:p>
            <a:pPr lvl="0">
              <a:spcBef>
                <a:spcPts val="0"/>
              </a:spcBef>
              <a:buClr>
                <a:schemeClr val="dk1"/>
              </a:buClr>
              <a:buSzPts val="1800"/>
            </a:pPr>
            <a:endParaRPr lang="es-ES_tradnl" sz="1600" b="1">
              <a:solidFill>
                <a:srgbClr val="006AA8"/>
              </a:solidFill>
              <a:latin typeface="Inter"/>
              <a:cs typeface="Calibri"/>
              <a:sym typeface="Calibri"/>
            </a:endParaRPr>
          </a:p>
          <a:p>
            <a:pPr marL="0" lvl="0" indent="0">
              <a:spcBef>
                <a:spcPts val="0"/>
              </a:spcBef>
              <a:buClr>
                <a:schemeClr val="dk1"/>
              </a:buClr>
              <a:buSzPts val="1800"/>
              <a:buNone/>
            </a:pPr>
            <a:r>
              <a:rPr lang="es-ES_tradnl" sz="1600" b="1">
                <a:solidFill>
                  <a:srgbClr val="006AA8"/>
                </a:solidFill>
                <a:latin typeface="Inter"/>
                <a:cs typeface="Calibri"/>
                <a:sym typeface="Calibri"/>
              </a:rPr>
              <a:t>Subtítulos disponibles: </a:t>
            </a:r>
            <a:r>
              <a:rPr lang="es-ES_tradnl" sz="1600">
                <a:solidFill>
                  <a:srgbClr val="006AA8"/>
                </a:solidFill>
                <a:latin typeface="Inter"/>
                <a:cs typeface="Calibri"/>
                <a:sym typeface="Calibri"/>
              </a:rPr>
              <a:t>Puede activar los subtítulos desde el panel de control de Zoom.</a:t>
            </a:r>
          </a:p>
          <a:p>
            <a:pPr lvl="0">
              <a:spcBef>
                <a:spcPts val="0"/>
              </a:spcBef>
              <a:buClr>
                <a:schemeClr val="dk1"/>
              </a:buClr>
              <a:buSzPts val="1800"/>
            </a:pPr>
            <a:endParaRPr lang="es-ES_tradnl" sz="1600">
              <a:solidFill>
                <a:srgbClr val="006AA8"/>
              </a:solidFill>
              <a:latin typeface="Inter"/>
              <a:cs typeface="Calibri"/>
              <a:sym typeface="Calibri"/>
            </a:endParaRPr>
          </a:p>
          <a:p>
            <a:pPr marL="0" lvl="0" indent="0">
              <a:spcBef>
                <a:spcPts val="0"/>
              </a:spcBef>
              <a:buClr>
                <a:schemeClr val="dk1"/>
              </a:buClr>
              <a:buSzPts val="1800"/>
              <a:buNone/>
            </a:pPr>
            <a:r>
              <a:rPr lang="es-ES_tradnl" sz="1600" b="1">
                <a:solidFill>
                  <a:srgbClr val="006AA8"/>
                </a:solidFill>
                <a:latin typeface="Inter"/>
                <a:cs typeface="Calibri"/>
                <a:sym typeface="Calibri"/>
              </a:rPr>
              <a:t>Interpretación al español disponible: </a:t>
            </a:r>
            <a:r>
              <a:rPr lang="es-ES_tradnl" sz="1600">
                <a:solidFill>
                  <a:srgbClr val="006AA8"/>
                </a:solidFill>
                <a:latin typeface="Inter"/>
                <a:cs typeface="Calibri"/>
                <a:sym typeface="Calibri"/>
              </a:rPr>
              <a:t>Haga clic en el icono del globo terráqueo y seleccione “Español”.</a:t>
            </a:r>
          </a:p>
          <a:p>
            <a:pPr lvl="0">
              <a:spcBef>
                <a:spcPts val="0"/>
              </a:spcBef>
              <a:buClr>
                <a:schemeClr val="dk1"/>
              </a:buClr>
              <a:buSzPts val="1800"/>
            </a:pPr>
            <a:endParaRPr lang="es-ES_tradnl" sz="1600">
              <a:solidFill>
                <a:srgbClr val="006AA8"/>
              </a:solidFill>
              <a:latin typeface="Inter"/>
              <a:cs typeface="Calibri"/>
              <a:sym typeface="Calibri"/>
            </a:endParaRPr>
          </a:p>
          <a:p>
            <a:pPr marL="0" lvl="0" indent="0">
              <a:spcBef>
                <a:spcPts val="0"/>
              </a:spcBef>
              <a:buClr>
                <a:schemeClr val="dk1"/>
              </a:buClr>
              <a:buSzPts val="1800"/>
              <a:buNone/>
            </a:pPr>
            <a:endParaRPr lang="es-ES_tradnl" sz="1600">
              <a:solidFill>
                <a:srgbClr val="006AA8"/>
              </a:solidFill>
              <a:latin typeface="Inter"/>
              <a:cs typeface="Calibri"/>
            </a:endParaRPr>
          </a:p>
          <a:p>
            <a:endParaRPr lang="en-US" sz="1600">
              <a:solidFill>
                <a:srgbClr val="006AA8"/>
              </a:solidFill>
            </a:endParaRPr>
          </a:p>
        </p:txBody>
      </p:sp>
      <p:cxnSp>
        <p:nvCxnSpPr>
          <p:cNvPr id="21" name="Straight Connector 20">
            <a:extLst>
              <a:ext uri="{FF2B5EF4-FFF2-40B4-BE49-F238E27FC236}">
                <a16:creationId xmlns:a16="http://schemas.microsoft.com/office/drawing/2014/main" id="{8669B386-1E33-2A80-A883-7516BB08A9F1}"/>
              </a:ext>
            </a:extLst>
          </p:cNvPr>
          <p:cNvCxnSpPr>
            <a:cxnSpLocks/>
          </p:cNvCxnSpPr>
          <p:nvPr/>
        </p:nvCxnSpPr>
        <p:spPr>
          <a:xfrm>
            <a:off x="4953000" y="497917"/>
            <a:ext cx="0" cy="6004483"/>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551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F40A-AD0F-4CD7-E7A3-9DCA183E31D0}"/>
            </a:ext>
          </a:extLst>
        </p:cNvPr>
        <p:cNvGrpSpPr/>
        <p:nvPr/>
      </p:nvGrpSpPr>
      <p:grpSpPr>
        <a:xfrm>
          <a:off x="0" y="0"/>
          <a:ext cx="0" cy="0"/>
          <a:chOff x="0" y="0"/>
          <a:chExt cx="0" cy="0"/>
        </a:xfrm>
      </p:grpSpPr>
      <p:graphicFrame>
        <p:nvGraphicFramePr>
          <p:cNvPr id="7" name="Google Shape;553;p3">
            <a:extLst>
              <a:ext uri="{FF2B5EF4-FFF2-40B4-BE49-F238E27FC236}">
                <a16:creationId xmlns:a16="http://schemas.microsoft.com/office/drawing/2014/main" id="{AF39274B-897B-618D-2B7C-E1DBADA92874}"/>
              </a:ext>
            </a:extLst>
          </p:cNvPr>
          <p:cNvGraphicFramePr/>
          <p:nvPr>
            <p:extLst>
              <p:ext uri="{D42A27DB-BD31-4B8C-83A1-F6EECF244321}">
                <p14:modId xmlns:p14="http://schemas.microsoft.com/office/powerpoint/2010/main" val="3787565518"/>
              </p:ext>
            </p:extLst>
          </p:nvPr>
        </p:nvGraphicFramePr>
        <p:xfrm>
          <a:off x="556047" y="1524000"/>
          <a:ext cx="10924753" cy="4992821"/>
        </p:xfrm>
        <a:graphic>
          <a:graphicData uri="http://schemas.openxmlformats.org/drawingml/2006/table">
            <a:tbl>
              <a:tblPr firstRow="1" bandRow="1">
                <a:noFill/>
              </a:tblPr>
              <a:tblGrid>
                <a:gridCol w="1399846">
                  <a:extLst>
                    <a:ext uri="{9D8B030D-6E8A-4147-A177-3AD203B41FA5}">
                      <a16:colId xmlns:a16="http://schemas.microsoft.com/office/drawing/2014/main" val="20000"/>
                    </a:ext>
                  </a:extLst>
                </a:gridCol>
                <a:gridCol w="4114707">
                  <a:extLst>
                    <a:ext uri="{9D8B030D-6E8A-4147-A177-3AD203B41FA5}">
                      <a16:colId xmlns:a16="http://schemas.microsoft.com/office/drawing/2014/main" val="20001"/>
                    </a:ext>
                  </a:extLst>
                </a:gridCol>
                <a:gridCol w="5410200">
                  <a:extLst>
                    <a:ext uri="{9D8B030D-6E8A-4147-A177-3AD203B41FA5}">
                      <a16:colId xmlns:a16="http://schemas.microsoft.com/office/drawing/2014/main" val="2583625574"/>
                    </a:ext>
                  </a:extLst>
                </a:gridCol>
              </a:tblGrid>
              <a:tr h="481885">
                <a:tc>
                  <a:txBody>
                    <a:bodyPr/>
                    <a:lstStyle/>
                    <a:p>
                      <a:pPr marL="0" marR="0" lvl="0" indent="0" algn="l" rtl="0">
                        <a:spcBef>
                          <a:spcPts val="0"/>
                        </a:spcBef>
                        <a:spcAft>
                          <a:spcPts val="0"/>
                        </a:spcAft>
                        <a:buNone/>
                      </a:pPr>
                      <a:r>
                        <a:rPr lang="en-US" sz="1800" b="1" kern="1200">
                          <a:solidFill>
                            <a:schemeClr val="tx1"/>
                          </a:solidFill>
                          <a:latin typeface="Inter" panose="02000503000000020004" pitchFamily="2" charset="0"/>
                          <a:ea typeface="Inter" panose="02000503000000020004" pitchFamily="2" charset="0"/>
                          <a:cs typeface="Poppins Medium"/>
                        </a:rPr>
                        <a:t>10 mins</a:t>
                      </a:r>
                      <a:endParaRPr sz="1800" b="1" kern="1200">
                        <a:solidFill>
                          <a:schemeClr val="tx1"/>
                        </a:solidFill>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0" marR="0" lvl="0" indent="0" algn="l" rtl="0">
                        <a:spcBef>
                          <a:spcPts val="0"/>
                        </a:spcBef>
                        <a:spcAft>
                          <a:spcPts val="0"/>
                        </a:spcAft>
                        <a:buNone/>
                      </a:pPr>
                      <a:r>
                        <a:rPr lang="en-US" sz="1800" b="0" kern="1200">
                          <a:solidFill>
                            <a:schemeClr val="tx1"/>
                          </a:solidFill>
                          <a:latin typeface="Inter" panose="02000503000000020004" pitchFamily="2" charset="0"/>
                          <a:ea typeface="Inter" panose="02000503000000020004" pitchFamily="2" charset="0"/>
                          <a:cs typeface="Poppins Medium"/>
                          <a:sym typeface="Open Sans"/>
                        </a:rPr>
                        <a:t>Welcome and Introductions</a:t>
                      </a:r>
                      <a:endParaRPr sz="1800" b="0" kern="1200">
                        <a:solidFill>
                          <a:schemeClr val="tx1"/>
                        </a:solidFill>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tc>
                  <a:txBody>
                    <a:bodyPr/>
                    <a:lstStyle/>
                    <a:p>
                      <a:pPr marL="0" marR="0" lvl="0" indent="0" algn="l" rtl="0">
                        <a:spcBef>
                          <a:spcPts val="0"/>
                        </a:spcBef>
                        <a:spcAft>
                          <a:spcPts val="0"/>
                        </a:spcAft>
                        <a:buNone/>
                      </a:pPr>
                      <a:r>
                        <a:rPr lang="es-ES_tradnl" sz="1800" b="0" kern="1200" noProof="0">
                          <a:solidFill>
                            <a:srgbClr val="006AA8"/>
                          </a:solidFill>
                          <a:latin typeface="Inter"/>
                          <a:ea typeface="Inter" panose="02000503000000020004" pitchFamily="2" charset="0"/>
                          <a:cs typeface="Poppins Medium"/>
                          <a:sym typeface="Open Sans"/>
                        </a:rPr>
                        <a:t>Bienvenida y </a:t>
                      </a:r>
                      <a:r>
                        <a:rPr lang="es-ES_tradnl" sz="1800" b="0" kern="1200" noProof="0">
                          <a:solidFill>
                            <a:srgbClr val="006AA8"/>
                          </a:solidFill>
                          <a:latin typeface="Inter"/>
                          <a:ea typeface="Inter" panose="02000503000000020004" pitchFamily="2" charset="0"/>
                          <a:cs typeface="Poppins Medium"/>
                        </a:rPr>
                        <a:t>Presentaciones</a:t>
                      </a:r>
                      <a:endParaRPr lang="es-ES_tradnl" sz="1800" b="0" kern="1200" noProof="0">
                        <a:solidFill>
                          <a:srgbClr val="006AA8"/>
                        </a:solidFill>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49366">
                <a:tc>
                  <a:txBody>
                    <a:bodyPr/>
                    <a:lstStyle/>
                    <a:p>
                      <a:pPr marL="0" marR="0" lvl="0" indent="0" algn="l" rtl="0">
                        <a:spcBef>
                          <a:spcPts val="0"/>
                        </a:spcBef>
                        <a:spcAft>
                          <a:spcPts val="0"/>
                        </a:spcAft>
                        <a:buNone/>
                      </a:pPr>
                      <a:r>
                        <a:rPr lang="en-US" sz="1800" b="1" kern="1200">
                          <a:solidFill>
                            <a:schemeClr val="tx1"/>
                          </a:solidFill>
                          <a:latin typeface="Inter" panose="02000503000000020004" pitchFamily="2" charset="0"/>
                          <a:ea typeface="Inter" panose="02000503000000020004" pitchFamily="2" charset="0"/>
                          <a:cs typeface="Poppins Medium"/>
                        </a:rPr>
                        <a:t>20 mins</a:t>
                      </a:r>
                      <a:endParaRPr sz="1800" b="1" kern="1200">
                        <a:solidFill>
                          <a:schemeClr val="tx1"/>
                        </a:solidFill>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r>
                        <a:rPr lang="en-US" sz="1800" b="0" kern="1200">
                          <a:solidFill>
                            <a:schemeClr val="tx1"/>
                          </a:solidFill>
                          <a:latin typeface="Inter" panose="02000503000000020004" pitchFamily="2" charset="0"/>
                          <a:ea typeface="Inter" panose="02000503000000020004" pitchFamily="2" charset="0"/>
                          <a:cs typeface="Poppins Medium"/>
                          <a:sym typeface="Open Sans"/>
                        </a:rPr>
                        <a:t>Community sponsors spotlight</a:t>
                      </a:r>
                      <a:endParaRPr sz="1800" b="0" kern="1200">
                        <a:solidFill>
                          <a:schemeClr val="tx1"/>
                        </a:solidFill>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r>
                        <a:rPr lang="es-ES_tradnl" sz="1800" b="0" kern="1200" noProof="0">
                          <a:solidFill>
                            <a:srgbClr val="006AA8"/>
                          </a:solidFill>
                          <a:latin typeface="Inter" panose="02000503000000020004" pitchFamily="2" charset="0"/>
                          <a:ea typeface="Inter" panose="02000503000000020004" pitchFamily="2" charset="0"/>
                          <a:cs typeface="Poppins Medium"/>
                          <a:sym typeface="Open Sans"/>
                        </a:rPr>
                        <a:t>Enfoque en los asociados comunitarios</a:t>
                      </a: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01603">
                <a:tc>
                  <a:txBody>
                    <a:bodyPr/>
                    <a:lstStyle/>
                    <a:p>
                      <a:pPr marL="0" lvl="0" indent="0" algn="l">
                        <a:spcBef>
                          <a:spcPts val="0"/>
                        </a:spcBef>
                        <a:spcAft>
                          <a:spcPts val="0"/>
                        </a:spcAft>
                        <a:buNone/>
                      </a:pPr>
                      <a:r>
                        <a:rPr lang="en-US" sz="1800" b="1" kern="1200">
                          <a:solidFill>
                            <a:schemeClr val="tx1"/>
                          </a:solidFill>
                          <a:latin typeface="Inter" panose="02000503000000020004" pitchFamily="2" charset="0"/>
                          <a:ea typeface="Inter" panose="02000503000000020004" pitchFamily="2" charset="0"/>
                          <a:cs typeface="Poppins Medium"/>
                        </a:rPr>
                        <a:t>10 mins</a:t>
                      </a:r>
                      <a:endParaRPr sz="1800" b="1" kern="1200">
                        <a:solidFill>
                          <a:schemeClr val="tx1"/>
                        </a:solidFill>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lvl="0" indent="0" algn="l">
                        <a:buNone/>
                      </a:pPr>
                      <a:r>
                        <a:rPr lang="en-US" sz="1800" b="0" i="0" u="none" strike="noStrike" kern="1200" noProof="0">
                          <a:solidFill>
                            <a:schemeClr val="tx1"/>
                          </a:solidFill>
                          <a:latin typeface="Inter" panose="02000503000000020004" pitchFamily="2" charset="0"/>
                          <a:ea typeface="Inter" panose="02000503000000020004" pitchFamily="2" charset="0"/>
                        </a:rPr>
                        <a:t>Public Comment</a:t>
                      </a:r>
                      <a:endParaRPr lang="en-US" sz="1800" b="0" kern="1200">
                        <a:solidFill>
                          <a:schemeClr val="tx1"/>
                        </a:solidFill>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lvl="0" indent="0" algn="l">
                        <a:buNone/>
                      </a:pPr>
                      <a:r>
                        <a:rPr lang="es-ES" sz="1700" b="0" i="0" u="none" strike="noStrike" kern="1200" noProof="0">
                          <a:solidFill>
                            <a:srgbClr val="006AA8"/>
                          </a:solidFill>
                          <a:latin typeface="Inter"/>
                          <a:ea typeface="Inter" panose="02000503000000020004" pitchFamily="2" charset="0"/>
                        </a:rPr>
                        <a:t>Comentarios Públicos</a:t>
                      </a:r>
                      <a:endParaRPr lang="es-ES_tradnl" sz="1800" b="0" kern="1200" noProof="0">
                        <a:solidFill>
                          <a:srgbClr val="006AA8"/>
                        </a:solidFill>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105877092"/>
                  </a:ext>
                </a:extLst>
              </a:tr>
              <a:tr h="1692946">
                <a:tc>
                  <a:txBody>
                    <a:bodyPr/>
                    <a:lstStyle/>
                    <a:p>
                      <a:pPr marL="0" marR="0" lvl="0" indent="0" algn="l" rtl="0">
                        <a:spcBef>
                          <a:spcPts val="0"/>
                        </a:spcBef>
                        <a:spcAft>
                          <a:spcPts val="0"/>
                        </a:spcAft>
                        <a:buNone/>
                      </a:pPr>
                      <a:r>
                        <a:rPr lang="en-US" sz="1800" b="1" kern="1200">
                          <a:solidFill>
                            <a:schemeClr val="tx1"/>
                          </a:solidFill>
                          <a:latin typeface="Inter" panose="02000503000000020004" pitchFamily="2" charset="0"/>
                          <a:ea typeface="Inter" panose="02000503000000020004" pitchFamily="2" charset="0"/>
                          <a:cs typeface="Poppins Medium"/>
                        </a:rPr>
                        <a:t>25</a:t>
                      </a:r>
                      <a:r>
                        <a:rPr lang="en-US" sz="1800" b="1" kern="1200">
                          <a:solidFill>
                            <a:schemeClr val="tx1"/>
                          </a:solidFill>
                          <a:latin typeface="Inter" panose="02000503000000020004" pitchFamily="2" charset="0"/>
                          <a:ea typeface="Inter" panose="02000503000000020004" pitchFamily="2" charset="0"/>
                          <a:cs typeface="Poppins Medium"/>
                          <a:sym typeface="Open Sans"/>
                        </a:rPr>
                        <a:t> mins</a:t>
                      </a:r>
                      <a:endParaRPr sz="1800" b="1" kern="1200">
                        <a:solidFill>
                          <a:schemeClr val="tx1"/>
                        </a:solidFill>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r>
                        <a:rPr lang="en-US" sz="1800" b="0" kern="1200">
                          <a:solidFill>
                            <a:schemeClr val="tx1"/>
                          </a:solidFill>
                          <a:latin typeface="Inter"/>
                          <a:ea typeface="Inter" panose="02000503000000020004" pitchFamily="2" charset="0"/>
                          <a:cs typeface="Poppins Medium"/>
                          <a:sym typeface="Open Sans"/>
                        </a:rPr>
                        <a:t>Hillsboro Airport </a:t>
                      </a:r>
                      <a:r>
                        <a:rPr lang="en-US" sz="1800" b="0" kern="1200">
                          <a:solidFill>
                            <a:schemeClr val="tx1"/>
                          </a:solidFill>
                          <a:latin typeface="Inter"/>
                          <a:ea typeface="Inter" panose="02000503000000020004" pitchFamily="2" charset="0"/>
                          <a:cs typeface="Poppins Medium"/>
                        </a:rPr>
                        <a:t>Updates</a:t>
                      </a:r>
                      <a:endParaRPr lang="en-US" sz="1800" b="0" kern="1200">
                        <a:solidFill>
                          <a:schemeClr val="tx1"/>
                        </a:solidFill>
                        <a:latin typeface="Inter"/>
                        <a:ea typeface="Inter" panose="02000503000000020004" pitchFamily="2" charset="0"/>
                        <a:cs typeface="Poppins Medium"/>
                        <a:sym typeface="Open Sans"/>
                      </a:endParaRPr>
                    </a:p>
                    <a:p>
                      <a:pPr marL="285750" marR="0" lvl="0" indent="-285750" algn="l" rtl="0">
                        <a:spcBef>
                          <a:spcPts val="0"/>
                        </a:spcBef>
                        <a:spcAft>
                          <a:spcPts val="0"/>
                        </a:spcAft>
                        <a:buFont typeface="Arial" panose="020B0604020202020204" pitchFamily="34" charset="0"/>
                        <a:buChar char="•"/>
                      </a:pPr>
                      <a:r>
                        <a:rPr lang="en-US" sz="1800" b="0" kern="1200">
                          <a:solidFill>
                            <a:schemeClr val="tx1"/>
                          </a:solidFill>
                          <a:latin typeface="Inter" panose="02000503000000020004" pitchFamily="2" charset="0"/>
                          <a:ea typeface="Inter" panose="02000503000000020004" pitchFamily="2" charset="0"/>
                          <a:cs typeface="Poppins Medium"/>
                        </a:rPr>
                        <a:t>Background</a:t>
                      </a:r>
                    </a:p>
                    <a:p>
                      <a:pPr marL="285750" marR="0" lvl="0" indent="-285750" algn="l" rtl="0">
                        <a:spcBef>
                          <a:spcPts val="0"/>
                        </a:spcBef>
                        <a:spcAft>
                          <a:spcPts val="0"/>
                        </a:spcAft>
                        <a:buFont typeface="Arial" panose="020B0604020202020204" pitchFamily="34" charset="0"/>
                        <a:buChar char="•"/>
                      </a:pPr>
                      <a:r>
                        <a:rPr lang="en-US" sz="1800" b="0" kern="1200">
                          <a:solidFill>
                            <a:schemeClr val="tx1"/>
                          </a:solidFill>
                          <a:latin typeface="Inter"/>
                          <a:ea typeface="Inter" panose="02000503000000020004" pitchFamily="2" charset="0"/>
                          <a:cs typeface="Poppins Medium"/>
                        </a:rPr>
                        <a:t>Master Plan + Development</a:t>
                      </a:r>
                    </a:p>
                    <a:p>
                      <a:pPr marL="285750" lvl="0" indent="-285750" algn="l">
                        <a:buFont typeface="Arial" panose="020B0604020202020204" pitchFamily="34" charset="0"/>
                        <a:buChar char="•"/>
                      </a:pPr>
                      <a:r>
                        <a:rPr lang="en-US" sz="1800" b="0" kern="1200">
                          <a:solidFill>
                            <a:schemeClr val="tx1"/>
                          </a:solidFill>
                          <a:latin typeface="Inter"/>
                          <a:ea typeface="Inter" panose="02000503000000020004" pitchFamily="2" charset="0"/>
                          <a:cs typeface="Poppins Medium"/>
                        </a:rPr>
                        <a:t>Aircraft Noise</a:t>
                      </a: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endParaRPr lang="es-ES_tradnl" sz="1800" b="0" kern="1200" noProof="0">
                        <a:solidFill>
                          <a:srgbClr val="006AA8"/>
                        </a:solidFill>
                        <a:latin typeface="Inter" panose="02000503000000020004" pitchFamily="2" charset="0"/>
                        <a:ea typeface="Inter" panose="02000503000000020004" pitchFamily="2" charset="0"/>
                        <a:cs typeface="Poppins Medium"/>
                        <a:sym typeface="Open Sans"/>
                      </a:endParaRPr>
                    </a:p>
                    <a:p>
                      <a:pPr marL="0" marR="0" lvl="0" indent="0" algn="l" rtl="0">
                        <a:spcBef>
                          <a:spcPts val="0"/>
                        </a:spcBef>
                        <a:spcAft>
                          <a:spcPts val="0"/>
                        </a:spcAft>
                        <a:buNone/>
                      </a:pPr>
                      <a:r>
                        <a:rPr lang="es-ES_tradnl" sz="1800" b="0" kern="1200" noProof="0">
                          <a:solidFill>
                            <a:srgbClr val="006AA8"/>
                          </a:solidFill>
                          <a:latin typeface="Inter" panose="02000503000000020004" pitchFamily="2" charset="0"/>
                          <a:ea typeface="Inter" panose="02000503000000020004" pitchFamily="2" charset="0"/>
                          <a:cs typeface="Poppins Medium"/>
                          <a:sym typeface="Open Sans"/>
                        </a:rPr>
                        <a:t>Actualizaciones del aeropuerto de Hillsboro</a:t>
                      </a:r>
                    </a:p>
                    <a:p>
                      <a:pPr marL="285750" indent="-285750" algn="l" defTabSz="914400" rtl="0" eaLnBrk="1" latinLnBrk="0" hangingPunct="1">
                        <a:buFont typeface="Arial" panose="020B0604020202020204" pitchFamily="34" charset="0"/>
                        <a:buChar char="•"/>
                      </a:pPr>
                      <a:r>
                        <a:rPr lang="es-ES_tradnl" sz="1800" b="0" kern="1200" noProof="0">
                          <a:solidFill>
                            <a:srgbClr val="006AA8"/>
                          </a:solidFill>
                          <a:latin typeface="Inter" panose="02000503000000020004" pitchFamily="2" charset="0"/>
                          <a:ea typeface="Inter" panose="02000503000000020004" pitchFamily="2" charset="0"/>
                          <a:cs typeface="Poppins Medium"/>
                        </a:rPr>
                        <a:t>Antecedentes</a:t>
                      </a:r>
                    </a:p>
                    <a:p>
                      <a:pPr marL="285750" indent="-285750" algn="l" rtl="0" eaLnBrk="1" latinLnBrk="0" hangingPunct="1">
                        <a:buFont typeface="Arial" panose="020B0604020202020204" pitchFamily="34" charset="0"/>
                        <a:buChar char="•"/>
                      </a:pPr>
                      <a:r>
                        <a:rPr lang="es-ES_tradnl" sz="1800" b="0" kern="1200" noProof="0">
                          <a:solidFill>
                            <a:srgbClr val="006AA8"/>
                          </a:solidFill>
                          <a:latin typeface="Inter" panose="02000503000000020004" pitchFamily="2" charset="0"/>
                          <a:ea typeface="Inter" panose="02000503000000020004" pitchFamily="2" charset="0"/>
                          <a:cs typeface="Poppins Medium"/>
                        </a:rPr>
                        <a:t>Plan Maestro + Desarrollo</a:t>
                      </a:r>
                    </a:p>
                    <a:p>
                      <a:pPr marL="285750" indent="-285750" algn="l" rtl="0" eaLnBrk="1" latinLnBrk="0" hangingPunct="1">
                        <a:buFont typeface="Arial" panose="020B0604020202020204" pitchFamily="34" charset="0"/>
                        <a:buChar char="•"/>
                      </a:pPr>
                      <a:r>
                        <a:rPr lang="es-ES_tradnl" sz="1800" b="0" kern="1200" noProof="0">
                          <a:solidFill>
                            <a:srgbClr val="006AA8"/>
                          </a:solidFill>
                          <a:latin typeface="Inter" panose="02000503000000020004" pitchFamily="2" charset="0"/>
                          <a:ea typeface="Inter" panose="02000503000000020004" pitchFamily="2" charset="0"/>
                          <a:cs typeface="Poppins Medium"/>
                        </a:rPr>
                        <a:t>Ruido de los aviones</a:t>
                      </a:r>
                    </a:p>
                    <a:p>
                      <a:pPr marL="285750" indent="-285750" algn="l" defTabSz="914400" rtl="0" eaLnBrk="1" latinLnBrk="0" hangingPunct="1">
                        <a:buFont typeface="Arial" panose="020B0604020202020204" pitchFamily="34" charset="0"/>
                        <a:buChar char="•"/>
                      </a:pPr>
                      <a:endParaRPr lang="es-ES_tradnl" sz="1800" b="0" kern="1200" noProof="0">
                        <a:solidFill>
                          <a:srgbClr val="006AA8"/>
                        </a:solidFill>
                        <a:highlight>
                          <a:srgbClr val="FFFF00"/>
                        </a:highlight>
                        <a:latin typeface="Inter" panose="02000503000000020004" pitchFamily="2" charset="0"/>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89369">
                <a:tc>
                  <a:txBody>
                    <a:bodyPr/>
                    <a:lstStyle/>
                    <a:p>
                      <a:pPr marL="0" marR="0" lvl="0" indent="0" algn="l" rtl="0">
                        <a:spcBef>
                          <a:spcPts val="0"/>
                        </a:spcBef>
                        <a:spcAft>
                          <a:spcPts val="0"/>
                        </a:spcAft>
                        <a:buNone/>
                      </a:pPr>
                      <a:r>
                        <a:rPr lang="en-US" sz="1800" b="1" kern="1200">
                          <a:solidFill>
                            <a:schemeClr val="tx1"/>
                          </a:solidFill>
                          <a:latin typeface="Inter"/>
                          <a:ea typeface="Inter" panose="02000503000000020004" pitchFamily="2" charset="0"/>
                          <a:cs typeface="Poppins Medium"/>
                        </a:rPr>
                        <a:t>5 mins</a:t>
                      </a: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r>
                        <a:rPr lang="en-US" sz="1800" b="0" kern="1200">
                          <a:solidFill>
                            <a:schemeClr val="tx1"/>
                          </a:solidFill>
                          <a:latin typeface="Inter"/>
                          <a:ea typeface="Inter" panose="02000503000000020004" pitchFamily="2" charset="0"/>
                          <a:cs typeface="Poppins Medium"/>
                        </a:rPr>
                        <a:t>Break</a:t>
                      </a: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r>
                        <a:rPr lang="es-ES_tradnl" sz="1800" b="0" kern="1200" noProof="0">
                          <a:solidFill>
                            <a:srgbClr val="006AA8"/>
                          </a:solidFill>
                          <a:latin typeface="Inter"/>
                          <a:ea typeface="Inter" panose="02000503000000020004" pitchFamily="2" charset="0"/>
                          <a:cs typeface="Poppins Medium"/>
                        </a:rPr>
                        <a:t>Receso</a:t>
                      </a: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193433752"/>
                  </a:ext>
                </a:extLst>
              </a:tr>
              <a:tr h="616614">
                <a:tc>
                  <a:txBody>
                    <a:bodyPr/>
                    <a:lstStyle/>
                    <a:p>
                      <a:pPr marL="0" marR="0" lvl="0" indent="0" algn="l" rtl="0">
                        <a:spcBef>
                          <a:spcPts val="0"/>
                        </a:spcBef>
                        <a:spcAft>
                          <a:spcPts val="0"/>
                        </a:spcAft>
                        <a:buNone/>
                      </a:pPr>
                      <a:r>
                        <a:rPr lang="en-US" sz="1800" b="1" kern="1200">
                          <a:solidFill>
                            <a:schemeClr val="tx1"/>
                          </a:solidFill>
                          <a:latin typeface="Inter"/>
                          <a:ea typeface="Inter" panose="02000503000000020004" pitchFamily="2" charset="0"/>
                          <a:cs typeface="Poppins Medium"/>
                        </a:rPr>
                        <a:t>15 mins</a:t>
                      </a: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r>
                        <a:rPr lang="en-US" sz="1800" b="0" kern="1200">
                          <a:solidFill>
                            <a:schemeClr val="tx1"/>
                          </a:solidFill>
                          <a:latin typeface="Inter"/>
                          <a:ea typeface="Inter" panose="02000503000000020004" pitchFamily="2" charset="0"/>
                          <a:cs typeface="Poppins Medium"/>
                        </a:rPr>
                        <a:t>Q&amp;A</a:t>
                      </a: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a:spcBef>
                          <a:spcPts val="0"/>
                        </a:spcBef>
                        <a:spcAft>
                          <a:spcPts val="0"/>
                        </a:spcAft>
                        <a:buNone/>
                      </a:pPr>
                      <a:r>
                        <a:rPr lang="es-ES" sz="1700" b="0" i="0" u="none" strike="noStrike" kern="1200" noProof="0">
                          <a:solidFill>
                            <a:srgbClr val="006AA8"/>
                          </a:solidFill>
                          <a:latin typeface="Inter"/>
                          <a:cs typeface="Poppins Medium"/>
                        </a:rPr>
                        <a:t>Preguntas y Respuestas</a:t>
                      </a:r>
                      <a:endParaRPr lang="en-US"/>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203800978"/>
                  </a:ext>
                </a:extLst>
              </a:tr>
              <a:tr h="616614">
                <a:tc>
                  <a:txBody>
                    <a:bodyPr/>
                    <a:lstStyle/>
                    <a:p>
                      <a:pPr marL="0" marR="0" lvl="0" indent="0" algn="l" rtl="0">
                        <a:spcBef>
                          <a:spcPts val="0"/>
                        </a:spcBef>
                        <a:spcAft>
                          <a:spcPts val="0"/>
                        </a:spcAft>
                        <a:buNone/>
                      </a:pPr>
                      <a:r>
                        <a:rPr lang="en-US" sz="1800" b="1" kern="1200">
                          <a:solidFill>
                            <a:schemeClr val="tx1"/>
                          </a:solidFill>
                          <a:latin typeface="Inter"/>
                          <a:ea typeface="Inter" panose="02000503000000020004" pitchFamily="2" charset="0"/>
                          <a:cs typeface="Poppins Medium"/>
                        </a:rPr>
                        <a:t>20 mins</a:t>
                      </a:r>
                      <a:endParaRPr sz="1800" b="1" kern="1200">
                        <a:solidFill>
                          <a:schemeClr val="tx1"/>
                        </a:solidFill>
                        <a:latin typeface="Inter"/>
                        <a:ea typeface="Inter" panose="02000503000000020004" pitchFamily="2" charset="0"/>
                        <a:cs typeface="Poppins Medium"/>
                      </a:endParaRP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r>
                        <a:rPr lang="en-US" sz="1800" b="0" kern="1200">
                          <a:solidFill>
                            <a:schemeClr val="tx1"/>
                          </a:solidFill>
                          <a:latin typeface="Inter" panose="02000503000000020004" pitchFamily="2" charset="0"/>
                          <a:ea typeface="Inter" panose="02000503000000020004" pitchFamily="2" charset="0"/>
                          <a:cs typeface="Poppins Medium"/>
                          <a:sym typeface="Open Sans"/>
                        </a:rPr>
                        <a:t>In-person table topic conversations</a:t>
                      </a: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rtl="0">
                        <a:spcBef>
                          <a:spcPts val="0"/>
                        </a:spcBef>
                        <a:spcAft>
                          <a:spcPts val="0"/>
                        </a:spcAft>
                        <a:buNone/>
                      </a:pPr>
                      <a:r>
                        <a:rPr lang="es-ES_tradnl" sz="1800" b="0" kern="1200" noProof="0">
                          <a:solidFill>
                            <a:srgbClr val="006AA8"/>
                          </a:solidFill>
                          <a:latin typeface="Inter" panose="02000503000000020004" pitchFamily="2" charset="0"/>
                          <a:ea typeface="Inter" panose="02000503000000020004" pitchFamily="2" charset="0"/>
                          <a:cs typeface="Poppins Medium"/>
                          <a:sym typeface="Open Sans"/>
                        </a:rPr>
                        <a:t>Conversaciones presenciales por mesas temáticas</a:t>
                      </a:r>
                    </a:p>
                  </a:txBody>
                  <a:tcPr marL="91450" marR="91450" marT="45725" marB="45725"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
        <p:nvSpPr>
          <p:cNvPr id="2" name="Slide Number Placeholder 1">
            <a:extLst>
              <a:ext uri="{FF2B5EF4-FFF2-40B4-BE49-F238E27FC236}">
                <a16:creationId xmlns:a16="http://schemas.microsoft.com/office/drawing/2014/main" id="{EBDE44A7-264A-2509-FE2D-2C9AA66196D5}"/>
              </a:ext>
            </a:extLst>
          </p:cNvPr>
          <p:cNvSpPr>
            <a:spLocks noGrp="1"/>
          </p:cNvSpPr>
          <p:nvPr>
            <p:ph type="sldNum" sz="quarter" idx="11"/>
          </p:nvPr>
        </p:nvSpPr>
        <p:spPr/>
        <p:txBody>
          <a:bodyPr/>
          <a:lstStyle/>
          <a:p>
            <a:fld id="{99F89DBD-657F-0D4B-86A7-CD9BC0A58798}" type="slidenum">
              <a:rPr lang="en-US" smtClean="0"/>
              <a:pPr/>
              <a:t>3</a:t>
            </a:fld>
            <a:endParaRPr lang="en-US"/>
          </a:p>
        </p:txBody>
      </p:sp>
      <p:sp>
        <p:nvSpPr>
          <p:cNvPr id="3" name="Text Placeholder 2">
            <a:extLst>
              <a:ext uri="{FF2B5EF4-FFF2-40B4-BE49-F238E27FC236}">
                <a16:creationId xmlns:a16="http://schemas.microsoft.com/office/drawing/2014/main" id="{CAC3064F-9CB4-9502-F194-858B9CB72B7A}"/>
              </a:ext>
            </a:extLst>
          </p:cNvPr>
          <p:cNvSpPr>
            <a:spLocks noGrp="1"/>
          </p:cNvSpPr>
          <p:nvPr>
            <p:ph type="body" sz="quarter" idx="12"/>
          </p:nvPr>
        </p:nvSpPr>
        <p:spPr/>
        <p:txBody>
          <a:bodyPr/>
          <a:lstStyle/>
          <a:p>
            <a:r>
              <a:rPr lang="en-US" sz="3600"/>
              <a:t>Agenda</a:t>
            </a:r>
          </a:p>
        </p:txBody>
      </p:sp>
      <p:cxnSp>
        <p:nvCxnSpPr>
          <p:cNvPr id="5" name="Straight Connector 4">
            <a:extLst>
              <a:ext uri="{FF2B5EF4-FFF2-40B4-BE49-F238E27FC236}">
                <a16:creationId xmlns:a16="http://schemas.microsoft.com/office/drawing/2014/main" id="{C224D507-6127-9B83-557C-B86842CDB6FC}"/>
              </a:ext>
            </a:extLst>
          </p:cNvPr>
          <p:cNvCxnSpPr>
            <a:cxnSpLocks/>
          </p:cNvCxnSpPr>
          <p:nvPr/>
        </p:nvCxnSpPr>
        <p:spPr>
          <a:xfrm>
            <a:off x="673100" y="2006600"/>
            <a:ext cx="10823153"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91A1E9-5AC5-8308-F121-65CE8F2070BC}"/>
              </a:ext>
            </a:extLst>
          </p:cNvPr>
          <p:cNvCxnSpPr>
            <a:cxnSpLocks/>
          </p:cNvCxnSpPr>
          <p:nvPr/>
        </p:nvCxnSpPr>
        <p:spPr>
          <a:xfrm>
            <a:off x="673100" y="2540000"/>
            <a:ext cx="10823153"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71D15D1-BFC1-D618-6112-F43BE5216006}"/>
              </a:ext>
            </a:extLst>
          </p:cNvPr>
          <p:cNvCxnSpPr>
            <a:cxnSpLocks/>
          </p:cNvCxnSpPr>
          <p:nvPr/>
        </p:nvCxnSpPr>
        <p:spPr>
          <a:xfrm>
            <a:off x="673099" y="3073400"/>
            <a:ext cx="10823153"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63997CA-F981-6C90-82AD-94CE8835DC32}"/>
              </a:ext>
            </a:extLst>
          </p:cNvPr>
          <p:cNvCxnSpPr>
            <a:cxnSpLocks/>
          </p:cNvCxnSpPr>
          <p:nvPr/>
        </p:nvCxnSpPr>
        <p:spPr>
          <a:xfrm>
            <a:off x="673100" y="4733925"/>
            <a:ext cx="10823153"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B03280F-118D-0F34-676D-567219D577AF}"/>
              </a:ext>
            </a:extLst>
          </p:cNvPr>
          <p:cNvCxnSpPr>
            <a:cxnSpLocks/>
          </p:cNvCxnSpPr>
          <p:nvPr/>
        </p:nvCxnSpPr>
        <p:spPr>
          <a:xfrm>
            <a:off x="711200" y="5207000"/>
            <a:ext cx="10823153"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C1752EC-0CED-31AF-A7F0-905C9F48DFC1}"/>
              </a:ext>
            </a:extLst>
          </p:cNvPr>
          <p:cNvCxnSpPr>
            <a:cxnSpLocks/>
          </p:cNvCxnSpPr>
          <p:nvPr/>
        </p:nvCxnSpPr>
        <p:spPr>
          <a:xfrm>
            <a:off x="673100" y="5900420"/>
            <a:ext cx="10823153"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0E9689F-5A5F-14FA-C532-C566B1D78E2A}"/>
              </a:ext>
            </a:extLst>
          </p:cNvPr>
          <p:cNvCxnSpPr>
            <a:cxnSpLocks/>
          </p:cNvCxnSpPr>
          <p:nvPr/>
        </p:nvCxnSpPr>
        <p:spPr>
          <a:xfrm>
            <a:off x="673100" y="1498600"/>
            <a:ext cx="10823153" cy="0"/>
          </a:xfrm>
          <a:prstGeom prst="line">
            <a:avLst/>
          </a:prstGeom>
          <a:ln w="34925">
            <a:solidFill>
              <a:schemeClr val="tx1">
                <a:alpha val="74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F27136A-EDF7-6201-D931-0BD1A548AC18}"/>
              </a:ext>
            </a:extLst>
          </p:cNvPr>
          <p:cNvSpPr txBox="1"/>
          <p:nvPr/>
        </p:nvSpPr>
        <p:spPr>
          <a:xfrm>
            <a:off x="6070600" y="1041400"/>
            <a:ext cx="2514600" cy="430887"/>
          </a:xfrm>
          <a:prstGeom prst="rect">
            <a:avLst/>
          </a:prstGeom>
          <a:noFill/>
        </p:spPr>
        <p:txBody>
          <a:bodyPr wrap="square" rtlCol="0">
            <a:spAutoFit/>
          </a:bodyPr>
          <a:lstStyle/>
          <a:p>
            <a:r>
              <a:rPr lang="es-ES_tradnl" sz="2200" b="1">
                <a:solidFill>
                  <a:srgbClr val="006AA8"/>
                </a:solidFill>
                <a:latin typeface="Inter V" panose="02000503000000020004" pitchFamily="2" charset="0"/>
                <a:ea typeface="Inter V" panose="02000503000000020004" pitchFamily="2" charset="0"/>
                <a:cs typeface="Inter V" panose="02000503000000020004" pitchFamily="2" charset="0"/>
                <a:sym typeface="Open Sans"/>
              </a:rPr>
              <a:t>Actividad</a:t>
            </a:r>
            <a:endParaRPr lang="es-ES_tradnl" sz="2200" b="1">
              <a:solidFill>
                <a:srgbClr val="006AA8"/>
              </a:solidFill>
              <a:latin typeface="Inter V" panose="02000503000000020004" pitchFamily="2" charset="0"/>
              <a:ea typeface="Inter V" panose="02000503000000020004" pitchFamily="2" charset="0"/>
              <a:cs typeface="Inter V" panose="02000503000000020004" pitchFamily="2" charset="0"/>
            </a:endParaRPr>
          </a:p>
        </p:txBody>
      </p:sp>
      <p:sp>
        <p:nvSpPr>
          <p:cNvPr id="20" name="TextBox 19">
            <a:extLst>
              <a:ext uri="{FF2B5EF4-FFF2-40B4-BE49-F238E27FC236}">
                <a16:creationId xmlns:a16="http://schemas.microsoft.com/office/drawing/2014/main" id="{C6BB71C7-4867-8529-0734-D596F86C50E8}"/>
              </a:ext>
            </a:extLst>
          </p:cNvPr>
          <p:cNvSpPr txBox="1"/>
          <p:nvPr/>
        </p:nvSpPr>
        <p:spPr>
          <a:xfrm>
            <a:off x="1955800" y="1041400"/>
            <a:ext cx="2514600" cy="430887"/>
          </a:xfrm>
          <a:prstGeom prst="rect">
            <a:avLst/>
          </a:prstGeom>
          <a:noFill/>
        </p:spPr>
        <p:txBody>
          <a:bodyPr wrap="square" rtlCol="0">
            <a:spAutoFit/>
          </a:bodyPr>
          <a:lstStyle/>
          <a:p>
            <a:pPr lvl="0">
              <a:tabLst>
                <a:tab pos="1600200" algn="l"/>
              </a:tabLst>
            </a:pPr>
            <a:r>
              <a:rPr lang="en-US" sz="2200" b="1">
                <a:latin typeface="Inter V" panose="02000503000000020004" pitchFamily="2" charset="0"/>
                <a:ea typeface="Inter V" panose="02000503000000020004" pitchFamily="2" charset="0"/>
                <a:cs typeface="Inter V" panose="02000503000000020004" pitchFamily="2" charset="0"/>
                <a:sym typeface="Open Sans"/>
              </a:rPr>
              <a:t>Activity</a:t>
            </a:r>
            <a:endParaRPr lang="en-US" sz="2200" b="1">
              <a:latin typeface="Inter V" panose="02000503000000020004" pitchFamily="2" charset="0"/>
              <a:ea typeface="Inter V" panose="02000503000000020004" pitchFamily="2" charset="0"/>
              <a:cs typeface="Inter V" panose="02000503000000020004" pitchFamily="2" charset="0"/>
            </a:endParaRPr>
          </a:p>
        </p:txBody>
      </p:sp>
    </p:spTree>
    <p:extLst>
      <p:ext uri="{BB962C8B-B14F-4D97-AF65-F5344CB8AC3E}">
        <p14:creationId xmlns:p14="http://schemas.microsoft.com/office/powerpoint/2010/main" val="1256757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3C967-BFF1-1D7D-5C12-A4460026904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81576B3-4D16-B1E4-5A7A-322B6230EA00}"/>
              </a:ext>
            </a:extLst>
          </p:cNvPr>
          <p:cNvSpPr>
            <a:spLocks noGrp="1"/>
          </p:cNvSpPr>
          <p:nvPr>
            <p:ph type="sldNum" sz="quarter" idx="11"/>
          </p:nvPr>
        </p:nvSpPr>
        <p:spPr/>
        <p:txBody>
          <a:bodyPr/>
          <a:lstStyle/>
          <a:p>
            <a:fld id="{99F89DBD-657F-0D4B-86A7-CD9BC0A58798}" type="slidenum">
              <a:rPr lang="en-US" smtClean="0"/>
              <a:pPr/>
              <a:t>4</a:t>
            </a:fld>
            <a:endParaRPr lang="en-US"/>
          </a:p>
        </p:txBody>
      </p:sp>
      <p:sp>
        <p:nvSpPr>
          <p:cNvPr id="8" name="Text Placeholder 7">
            <a:extLst>
              <a:ext uri="{FF2B5EF4-FFF2-40B4-BE49-F238E27FC236}">
                <a16:creationId xmlns:a16="http://schemas.microsoft.com/office/drawing/2014/main" id="{8D48B623-7A79-39E9-6097-73F8E70C6CC7}"/>
              </a:ext>
            </a:extLst>
          </p:cNvPr>
          <p:cNvSpPr>
            <a:spLocks noGrp="1"/>
          </p:cNvSpPr>
          <p:nvPr>
            <p:ph type="body" sz="quarter" idx="12"/>
          </p:nvPr>
        </p:nvSpPr>
        <p:spPr>
          <a:xfrm>
            <a:off x="439189" y="472517"/>
            <a:ext cx="5245331" cy="1127683"/>
          </a:xfrm>
        </p:spPr>
        <p:txBody>
          <a:bodyPr vert="horz" lIns="91440" tIns="45720" rIns="91440" bIns="45720" rtlCol="0" anchor="t">
            <a:noAutofit/>
          </a:bodyPr>
          <a:lstStyle/>
          <a:p>
            <a:r>
              <a:rPr lang="en-US">
                <a:solidFill>
                  <a:srgbClr val="202E61"/>
                </a:solidFill>
                <a:latin typeface="Poppins Medium"/>
                <a:cs typeface="Poppins Medium"/>
              </a:rPr>
              <a:t>Public Comment </a:t>
            </a:r>
            <a:endParaRPr lang="en-US">
              <a:solidFill>
                <a:srgbClr val="202E61"/>
              </a:solidFill>
            </a:endParaRPr>
          </a:p>
          <a:p>
            <a:endParaRPr lang="en-US">
              <a:solidFill>
                <a:srgbClr val="202E61"/>
              </a:solidFill>
            </a:endParaRPr>
          </a:p>
        </p:txBody>
      </p:sp>
      <p:sp>
        <p:nvSpPr>
          <p:cNvPr id="19" name="Text Placeholder 18">
            <a:extLst>
              <a:ext uri="{FF2B5EF4-FFF2-40B4-BE49-F238E27FC236}">
                <a16:creationId xmlns:a16="http://schemas.microsoft.com/office/drawing/2014/main" id="{449976DA-AF44-39BF-B583-4F9CE56D8D9B}"/>
              </a:ext>
            </a:extLst>
          </p:cNvPr>
          <p:cNvSpPr>
            <a:spLocks noGrp="1"/>
          </p:cNvSpPr>
          <p:nvPr>
            <p:ph type="body" sz="quarter" idx="13"/>
          </p:nvPr>
        </p:nvSpPr>
        <p:spPr>
          <a:xfrm>
            <a:off x="442370" y="1583635"/>
            <a:ext cx="4700577" cy="4564413"/>
          </a:xfrm>
        </p:spPr>
        <p:txBody>
          <a:bodyPr/>
          <a:lstStyle/>
          <a:p>
            <a:pPr marL="0" indent="0">
              <a:spcBef>
                <a:spcPts val="0"/>
              </a:spcBef>
              <a:buClr>
                <a:srgbClr val="202E61"/>
              </a:buClr>
              <a:buSzPts val="1800"/>
              <a:buNone/>
            </a:pPr>
            <a:r>
              <a:rPr lang="en-US" sz="1600" b="1">
                <a:solidFill>
                  <a:srgbClr val="202E61"/>
                </a:solidFill>
                <a:latin typeface="Inter"/>
                <a:cs typeface="Calibri"/>
                <a:sym typeface="Calibri"/>
              </a:rPr>
              <a:t>Online Participants: </a:t>
            </a:r>
            <a:r>
              <a:rPr lang="en-US" sz="1600">
                <a:solidFill>
                  <a:srgbClr val="202E61"/>
                </a:solidFill>
                <a:latin typeface="Inter"/>
                <a:cs typeface="Calibri"/>
                <a:sym typeface="Calibri"/>
              </a:rPr>
              <a:t>Up to 2 registered speakers (lottery selection/random)</a:t>
            </a:r>
            <a:endParaRPr lang="en-US"/>
          </a:p>
          <a:p>
            <a:pPr marL="0" lvl="0" indent="0">
              <a:spcBef>
                <a:spcPts val="0"/>
              </a:spcBef>
              <a:buSzPts val="1800"/>
              <a:buNone/>
            </a:pPr>
            <a:endParaRPr lang="en-US" sz="1600">
              <a:solidFill>
                <a:srgbClr val="202E61"/>
              </a:solidFill>
              <a:cs typeface="Calibri"/>
            </a:endParaRPr>
          </a:p>
          <a:p>
            <a:pPr marL="457200">
              <a:spcBef>
                <a:spcPts val="0"/>
              </a:spcBef>
              <a:buFont typeface="Inter,Sans-Serif"/>
              <a:buChar char="‐"/>
            </a:pPr>
            <a:r>
              <a:rPr lang="en-US" sz="1600">
                <a:solidFill>
                  <a:srgbClr val="202E61"/>
                </a:solidFill>
                <a:latin typeface="Inter"/>
                <a:cs typeface="Calibri"/>
              </a:rPr>
              <a:t>Add your name into the box. If selected, you will have 2 minutes for </a:t>
            </a:r>
            <a:r>
              <a:rPr lang="en-US" sz="1600" b="1">
                <a:solidFill>
                  <a:srgbClr val="202E61"/>
                </a:solidFill>
                <a:latin typeface="Inter"/>
                <a:cs typeface="Calibri"/>
              </a:rPr>
              <a:t>public comment</a:t>
            </a:r>
            <a:endParaRPr lang="en-US" sz="1600">
              <a:solidFill>
                <a:srgbClr val="202E61"/>
              </a:solidFill>
              <a:latin typeface="Inter"/>
              <a:cs typeface="Calibri"/>
            </a:endParaRPr>
          </a:p>
          <a:p>
            <a:pPr marL="457200">
              <a:spcBef>
                <a:spcPts val="0"/>
              </a:spcBef>
              <a:buFont typeface="Inter,Sans-Serif"/>
              <a:buChar char="‐"/>
            </a:pPr>
            <a:r>
              <a:rPr lang="en-US" sz="1600">
                <a:solidFill>
                  <a:srgbClr val="202E61"/>
                </a:solidFill>
                <a:latin typeface="Inter"/>
                <a:cs typeface="Calibri"/>
              </a:rPr>
              <a:t>Tech issues? Message staff in the box.</a:t>
            </a:r>
            <a:endParaRPr lang="en-US"/>
          </a:p>
          <a:p>
            <a:pPr marL="457200">
              <a:spcBef>
                <a:spcPts val="0"/>
              </a:spcBef>
              <a:buFont typeface="Inter,Sans-Serif"/>
              <a:buChar char="‐"/>
            </a:pPr>
            <a:r>
              <a:rPr lang="en-US" sz="1600">
                <a:solidFill>
                  <a:srgbClr val="202E61"/>
                </a:solidFill>
                <a:latin typeface="Inter"/>
                <a:cs typeface="Calibri"/>
              </a:rPr>
              <a:t>Questions will be addressed during Q&amp;A.</a:t>
            </a:r>
          </a:p>
          <a:p>
            <a:pPr marL="0" indent="0">
              <a:spcBef>
                <a:spcPts val="0"/>
              </a:spcBef>
              <a:buSzPts val="1800"/>
              <a:buNone/>
            </a:pPr>
            <a:endParaRPr lang="en-US" sz="1600" b="1">
              <a:solidFill>
                <a:srgbClr val="202E61"/>
              </a:solidFill>
              <a:cs typeface="Calibri"/>
            </a:endParaRPr>
          </a:p>
          <a:p>
            <a:pPr marL="0" indent="0">
              <a:spcBef>
                <a:spcPts val="0"/>
              </a:spcBef>
              <a:buSzPts val="1800"/>
              <a:buNone/>
            </a:pPr>
            <a:r>
              <a:rPr lang="en-US" sz="1600" b="1">
                <a:solidFill>
                  <a:srgbClr val="202E61"/>
                </a:solidFill>
                <a:latin typeface="Inter"/>
                <a:cs typeface="Calibri"/>
              </a:rPr>
              <a:t>In-Person Participants: </a:t>
            </a:r>
            <a:r>
              <a:rPr lang="en-US" sz="1600">
                <a:solidFill>
                  <a:srgbClr val="202E61"/>
                </a:solidFill>
                <a:latin typeface="Inter"/>
                <a:cs typeface="Calibri"/>
              </a:rPr>
              <a:t>Up to 3 registered speakers (lottery selection/random)</a:t>
            </a:r>
            <a:endParaRPr lang="en-US" sz="1600" b="1">
              <a:solidFill>
                <a:srgbClr val="202E61"/>
              </a:solidFill>
              <a:cs typeface="Calibri"/>
            </a:endParaRPr>
          </a:p>
          <a:p>
            <a:pPr marL="0" indent="0">
              <a:spcBef>
                <a:spcPts val="0"/>
              </a:spcBef>
              <a:buClr>
                <a:schemeClr val="dk1"/>
              </a:buClr>
              <a:buSzPts val="1800"/>
              <a:buNone/>
            </a:pPr>
            <a:endParaRPr lang="en-US" sz="1600">
              <a:solidFill>
                <a:srgbClr val="202E61"/>
              </a:solidFill>
              <a:cs typeface="Calibri"/>
              <a:sym typeface="Calibri"/>
            </a:endParaRPr>
          </a:p>
          <a:p>
            <a:pPr marL="457200">
              <a:spcBef>
                <a:spcPts val="0"/>
              </a:spcBef>
              <a:buClr>
                <a:schemeClr val="dk1"/>
              </a:buClr>
              <a:buSzPts val="1800"/>
              <a:buFont typeface="Inter" panose="02000503000000020004" pitchFamily="2" charset="0"/>
              <a:buChar char="‐"/>
            </a:pPr>
            <a:r>
              <a:rPr lang="en-US" sz="1600">
                <a:solidFill>
                  <a:srgbClr val="202E61"/>
                </a:solidFill>
                <a:latin typeface="Inter"/>
                <a:cs typeface="Calibri"/>
                <a:sym typeface="Calibri"/>
              </a:rPr>
              <a:t>Register for public comment at sign-in.</a:t>
            </a:r>
            <a:endParaRPr lang="en-US" sz="1600">
              <a:solidFill>
                <a:srgbClr val="202E61"/>
              </a:solidFill>
              <a:cs typeface="Calibri"/>
            </a:endParaRPr>
          </a:p>
          <a:p>
            <a:pPr marL="457200">
              <a:spcBef>
                <a:spcPts val="0"/>
              </a:spcBef>
              <a:buClr>
                <a:schemeClr val="dk1"/>
              </a:buClr>
              <a:buSzPts val="1800"/>
              <a:buFont typeface="Inter" panose="02000503000000020004" pitchFamily="2" charset="0"/>
              <a:buChar char="‐"/>
            </a:pPr>
            <a:r>
              <a:rPr lang="en-US" sz="1600">
                <a:solidFill>
                  <a:srgbClr val="202E61"/>
                </a:solidFill>
                <a:latin typeface="Inter"/>
                <a:cs typeface="Calibri"/>
              </a:rPr>
              <a:t>If selected, you will have 2 minutes for </a:t>
            </a:r>
            <a:r>
              <a:rPr lang="en-US" sz="1600" b="1">
                <a:solidFill>
                  <a:srgbClr val="202E61"/>
                </a:solidFill>
                <a:latin typeface="Inter"/>
                <a:cs typeface="Calibri"/>
              </a:rPr>
              <a:t>public comment</a:t>
            </a:r>
            <a:endParaRPr lang="en-US" sz="1600">
              <a:solidFill>
                <a:srgbClr val="202E61"/>
              </a:solidFill>
              <a:latin typeface="Inter"/>
              <a:cs typeface="Calibri"/>
              <a:sym typeface="Calibri"/>
            </a:endParaRPr>
          </a:p>
          <a:p>
            <a:pPr marL="457200" lvl="0">
              <a:spcBef>
                <a:spcPts val="0"/>
              </a:spcBef>
              <a:buClr>
                <a:schemeClr val="dk1"/>
              </a:buClr>
              <a:buSzPts val="1800"/>
              <a:buFont typeface="Inter" panose="02000503000000020004" pitchFamily="2" charset="0"/>
              <a:buChar char="‐"/>
            </a:pPr>
            <a:r>
              <a:rPr lang="en-US" sz="1600">
                <a:solidFill>
                  <a:srgbClr val="202E61"/>
                </a:solidFill>
                <a:cs typeface="Calibri"/>
                <a:sym typeface="Calibri"/>
              </a:rPr>
              <a:t>Questions will be addressed in Q&amp;A.</a:t>
            </a:r>
          </a:p>
          <a:p>
            <a:pPr marL="457200">
              <a:spcBef>
                <a:spcPts val="0"/>
              </a:spcBef>
              <a:buClr>
                <a:schemeClr val="dk1"/>
              </a:buClr>
              <a:buSzPts val="1800"/>
              <a:buFont typeface="Inter" panose="02000503000000020004" pitchFamily="2" charset="0"/>
              <a:buChar char="‐"/>
            </a:pPr>
            <a:endParaRPr lang="en-US" sz="1600">
              <a:solidFill>
                <a:srgbClr val="202E61"/>
              </a:solidFill>
              <a:cs typeface="Calibri"/>
            </a:endParaRPr>
          </a:p>
          <a:p>
            <a:endParaRPr lang="en-US" sz="1600">
              <a:solidFill>
                <a:srgbClr val="202E61"/>
              </a:solidFill>
            </a:endParaRPr>
          </a:p>
        </p:txBody>
      </p:sp>
      <p:sp>
        <p:nvSpPr>
          <p:cNvPr id="16" name="Text Placeholder 15">
            <a:extLst>
              <a:ext uri="{FF2B5EF4-FFF2-40B4-BE49-F238E27FC236}">
                <a16:creationId xmlns:a16="http://schemas.microsoft.com/office/drawing/2014/main" id="{536483A8-15CD-862A-28C8-871F0782C935}"/>
              </a:ext>
            </a:extLst>
          </p:cNvPr>
          <p:cNvSpPr>
            <a:spLocks noGrp="1"/>
          </p:cNvSpPr>
          <p:nvPr>
            <p:ph type="body" sz="quarter" idx="14"/>
          </p:nvPr>
        </p:nvSpPr>
        <p:spPr>
          <a:xfrm>
            <a:off x="5917096" y="494603"/>
            <a:ext cx="5076866" cy="1094208"/>
          </a:xfrm>
        </p:spPr>
        <p:txBody>
          <a:bodyPr vert="horz" lIns="91440" tIns="45720" rIns="91440" bIns="45720" rtlCol="0" anchor="t">
            <a:noAutofit/>
          </a:bodyPr>
          <a:lstStyle/>
          <a:p>
            <a:r>
              <a:rPr lang="es-ES">
                <a:solidFill>
                  <a:srgbClr val="006AA8"/>
                </a:solidFill>
                <a:latin typeface="Poppins Medium"/>
                <a:cs typeface="Poppins Medium"/>
              </a:rPr>
              <a:t>Comentario</a:t>
            </a:r>
            <a:r>
              <a:rPr lang="es-ES" baseline="0">
                <a:solidFill>
                  <a:srgbClr val="006AA8"/>
                </a:solidFill>
                <a:latin typeface="Poppins Medium"/>
                <a:cs typeface="Poppins Medium"/>
              </a:rPr>
              <a:t> </a:t>
            </a:r>
            <a:r>
              <a:rPr lang="es-ES">
                <a:solidFill>
                  <a:srgbClr val="006AA8"/>
                </a:solidFill>
                <a:latin typeface="Poppins Medium"/>
                <a:cs typeface="Poppins Medium"/>
              </a:rPr>
              <a:t>Público</a:t>
            </a:r>
            <a:endParaRPr lang="en-US">
              <a:solidFill>
                <a:srgbClr val="006AA8"/>
              </a:solidFill>
              <a:latin typeface="Poppins Medium"/>
              <a:cs typeface="Poppins Medium"/>
            </a:endParaRPr>
          </a:p>
        </p:txBody>
      </p:sp>
      <p:sp>
        <p:nvSpPr>
          <p:cNvPr id="20" name="Text Placeholder 19">
            <a:extLst>
              <a:ext uri="{FF2B5EF4-FFF2-40B4-BE49-F238E27FC236}">
                <a16:creationId xmlns:a16="http://schemas.microsoft.com/office/drawing/2014/main" id="{0B41C4CF-37E4-A4E1-7059-9A05B3F1482E}"/>
              </a:ext>
            </a:extLst>
          </p:cNvPr>
          <p:cNvSpPr>
            <a:spLocks noGrp="1"/>
          </p:cNvSpPr>
          <p:nvPr>
            <p:ph type="body" sz="quarter" idx="15"/>
          </p:nvPr>
        </p:nvSpPr>
        <p:spPr>
          <a:xfrm>
            <a:off x="5276851" y="1671638"/>
            <a:ext cx="6622139" cy="4993245"/>
          </a:xfrm>
        </p:spPr>
        <p:txBody>
          <a:bodyPr/>
          <a:lstStyle/>
          <a:p>
            <a:pPr marL="0" lvl="0" indent="0">
              <a:spcBef>
                <a:spcPts val="0"/>
              </a:spcBef>
              <a:buClr>
                <a:schemeClr val="dk1"/>
              </a:buClr>
              <a:buSzPts val="1800"/>
              <a:buNone/>
            </a:pPr>
            <a:endParaRPr lang="es-ES_tradnl" sz="1600">
              <a:solidFill>
                <a:srgbClr val="006AA8"/>
              </a:solidFill>
              <a:latin typeface="Inter"/>
              <a:cs typeface="Calibri"/>
            </a:endParaRPr>
          </a:p>
          <a:p>
            <a:endParaRPr lang="en-US" sz="1600">
              <a:solidFill>
                <a:srgbClr val="006AA8"/>
              </a:solidFill>
            </a:endParaRPr>
          </a:p>
        </p:txBody>
      </p:sp>
      <p:cxnSp>
        <p:nvCxnSpPr>
          <p:cNvPr id="21" name="Straight Connector 20">
            <a:extLst>
              <a:ext uri="{FF2B5EF4-FFF2-40B4-BE49-F238E27FC236}">
                <a16:creationId xmlns:a16="http://schemas.microsoft.com/office/drawing/2014/main" id="{073DE273-D9FD-9CEC-E8AE-56DEF3EB2B34}"/>
              </a:ext>
            </a:extLst>
          </p:cNvPr>
          <p:cNvCxnSpPr>
            <a:cxnSpLocks/>
          </p:cNvCxnSpPr>
          <p:nvPr/>
        </p:nvCxnSpPr>
        <p:spPr>
          <a:xfrm>
            <a:off x="5317435" y="497917"/>
            <a:ext cx="0" cy="6004483"/>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10EF565-E5EF-CC72-F813-E16F02DE04F9}"/>
              </a:ext>
            </a:extLst>
          </p:cNvPr>
          <p:cNvSpPr txBox="1"/>
          <p:nvPr/>
        </p:nvSpPr>
        <p:spPr>
          <a:xfrm>
            <a:off x="5917096" y="1751606"/>
            <a:ext cx="5974522"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600">
                <a:solidFill>
                  <a:schemeClr val="accent1"/>
                </a:solidFill>
                <a:latin typeface="Inter"/>
                <a:ea typeface="+mn-lt"/>
                <a:cs typeface="+mn-lt"/>
              </a:rPr>
              <a:t>Para los </a:t>
            </a:r>
            <a:r>
              <a:rPr lang="es-ES" sz="1600" b="1">
                <a:solidFill>
                  <a:schemeClr val="accent1"/>
                </a:solidFill>
                <a:latin typeface="Inter"/>
                <a:ea typeface="+mn-lt"/>
                <a:cs typeface="+mn-lt"/>
              </a:rPr>
              <a:t>participantes por Zoom:</a:t>
            </a:r>
            <a:r>
              <a:rPr lang="en-US" sz="1600" b="1">
                <a:solidFill>
                  <a:schemeClr val="accent1"/>
                </a:solidFill>
                <a:latin typeface="Inter"/>
                <a:ea typeface="+mn-lt"/>
                <a:cs typeface="+mn-lt"/>
              </a:rPr>
              <a:t> </a:t>
            </a:r>
            <a:r>
              <a:rPr lang="en-US" sz="1600">
                <a:solidFill>
                  <a:schemeClr val="accent1"/>
                </a:solidFill>
                <a:latin typeface="Inter"/>
                <a:ea typeface="+mn-lt"/>
                <a:cs typeface="+mn-lt"/>
              </a:rPr>
              <a:t>Hasta 2 </a:t>
            </a:r>
            <a:r>
              <a:rPr lang="en-US" sz="1600" err="1">
                <a:solidFill>
                  <a:schemeClr val="accent1"/>
                </a:solidFill>
                <a:latin typeface="Inter"/>
                <a:ea typeface="+mn-lt"/>
                <a:cs typeface="+mn-lt"/>
              </a:rPr>
              <a:t>oradores</a:t>
            </a:r>
            <a:r>
              <a:rPr lang="en-US" sz="1600">
                <a:solidFill>
                  <a:schemeClr val="accent1"/>
                </a:solidFill>
                <a:latin typeface="Inter"/>
                <a:ea typeface="+mn-lt"/>
                <a:cs typeface="+mn-lt"/>
              </a:rPr>
              <a:t> </a:t>
            </a:r>
            <a:r>
              <a:rPr lang="en-US" sz="1600" err="1">
                <a:solidFill>
                  <a:schemeClr val="accent1"/>
                </a:solidFill>
                <a:latin typeface="Inter" panose="02000503000000020004" pitchFamily="2" charset="0"/>
                <a:ea typeface="Inter" panose="02000503000000020004" pitchFamily="2" charset="0"/>
                <a:cs typeface="+mn-lt"/>
              </a:rPr>
              <a:t>ser</a:t>
            </a:r>
            <a:r>
              <a:rPr lang="en-US" sz="1600" err="1">
                <a:solidFill>
                  <a:schemeClr val="accent1"/>
                </a:solidFill>
                <a:latin typeface="Inter" panose="02000503000000020004" pitchFamily="2" charset="0"/>
                <a:ea typeface="Inter" panose="02000503000000020004" pitchFamily="2" charset="0"/>
              </a:rPr>
              <a:t>án</a:t>
            </a:r>
            <a:r>
              <a:rPr lang="en-US" sz="1600">
                <a:solidFill>
                  <a:schemeClr val="accent1"/>
                </a:solidFill>
                <a:latin typeface="Inter" panose="02000503000000020004" pitchFamily="2" charset="0"/>
                <a:ea typeface="Inter" panose="02000503000000020004" pitchFamily="2" charset="0"/>
                <a:cs typeface="+mn-lt"/>
              </a:rPr>
              <a:t> </a:t>
            </a:r>
            <a:r>
              <a:rPr lang="en-US" sz="1600" err="1">
                <a:solidFill>
                  <a:schemeClr val="accent1"/>
                </a:solidFill>
                <a:latin typeface="Inter" panose="02000503000000020004" pitchFamily="2" charset="0"/>
                <a:ea typeface="Inter" panose="02000503000000020004" pitchFamily="2" charset="0"/>
                <a:cs typeface="+mn-lt"/>
              </a:rPr>
              <a:t>seleccionados</a:t>
            </a:r>
            <a:r>
              <a:rPr lang="en-US" sz="1600">
                <a:solidFill>
                  <a:schemeClr val="accent1"/>
                </a:solidFill>
                <a:latin typeface="Inter" panose="02000503000000020004" pitchFamily="2" charset="0"/>
                <a:ea typeface="Inter" panose="02000503000000020004" pitchFamily="2" charset="0"/>
                <a:cs typeface="+mn-lt"/>
              </a:rPr>
              <a:t> </a:t>
            </a:r>
            <a:r>
              <a:rPr lang="en-US" sz="1600" err="1">
                <a:solidFill>
                  <a:schemeClr val="accent1"/>
                </a:solidFill>
                <a:latin typeface="Inter" panose="02000503000000020004" pitchFamily="2" charset="0"/>
                <a:ea typeface="Inter" panose="02000503000000020004" pitchFamily="2" charset="0"/>
                <a:cs typeface="+mn-lt"/>
              </a:rPr>
              <a:t>por</a:t>
            </a:r>
            <a:r>
              <a:rPr lang="en-US" sz="1600">
                <a:solidFill>
                  <a:schemeClr val="accent1"/>
                </a:solidFill>
                <a:latin typeface="Inter" panose="02000503000000020004" pitchFamily="2" charset="0"/>
                <a:ea typeface="Inter" panose="02000503000000020004" pitchFamily="2" charset="0"/>
                <a:cs typeface="+mn-lt"/>
              </a:rPr>
              <a:t> </a:t>
            </a:r>
            <a:r>
              <a:rPr lang="en-US" sz="1600" err="1">
                <a:solidFill>
                  <a:schemeClr val="accent1"/>
                </a:solidFill>
                <a:latin typeface="Inter" panose="02000503000000020004" pitchFamily="2" charset="0"/>
                <a:ea typeface="Inter" panose="02000503000000020004" pitchFamily="2" charset="0"/>
                <a:cs typeface="+mn-lt"/>
              </a:rPr>
              <a:t>sorteo</a:t>
            </a:r>
            <a:r>
              <a:rPr lang="en-US" sz="1600">
                <a:solidFill>
                  <a:schemeClr val="accent1"/>
                </a:solidFill>
                <a:latin typeface="Inter" panose="02000503000000020004" pitchFamily="2" charset="0"/>
                <a:ea typeface="Inter" panose="02000503000000020004" pitchFamily="2" charset="0"/>
                <a:cs typeface="+mn-lt"/>
              </a:rPr>
              <a:t> al azar</a:t>
            </a:r>
          </a:p>
          <a:p>
            <a:endParaRPr lang="en-US" sz="1600">
              <a:solidFill>
                <a:schemeClr val="accent1"/>
              </a:solidFill>
              <a:latin typeface="Inter" panose="02000503000000020004" pitchFamily="2" charset="0"/>
              <a:ea typeface="Inter" panose="02000503000000020004" pitchFamily="2" charset="0"/>
              <a:cs typeface="Arial"/>
            </a:endParaRPr>
          </a:p>
          <a:p>
            <a:pPr marL="457200" indent="-457200">
              <a:buFont typeface="Inter,Sans-Serif"/>
              <a:buChar char="‐"/>
            </a:pPr>
            <a:r>
              <a:rPr lang="es-ES" sz="1600" baseline="0">
                <a:solidFill>
                  <a:schemeClr val="accent1"/>
                </a:solidFill>
                <a:latin typeface="Inter"/>
                <a:ea typeface="Arial"/>
                <a:cs typeface="Arial"/>
              </a:rPr>
              <a:t>Añada su nombre en el cuadro</a:t>
            </a:r>
            <a:r>
              <a:rPr lang="es-ES" sz="1600">
                <a:solidFill>
                  <a:schemeClr val="accent1"/>
                </a:solidFill>
                <a:latin typeface="Inter"/>
                <a:ea typeface="Arial"/>
                <a:cs typeface="Arial"/>
              </a:rPr>
              <a:t>. Si </a:t>
            </a:r>
            <a:r>
              <a:rPr lang="es-ES" sz="1600" err="1">
                <a:solidFill>
                  <a:schemeClr val="accent1"/>
                </a:solidFill>
                <a:latin typeface="Inter"/>
                <a:ea typeface="Arial"/>
                <a:cs typeface="Arial"/>
              </a:rPr>
              <a:t>est</a:t>
            </a:r>
            <a:r>
              <a:rPr lang="en-US" sz="1600">
                <a:solidFill>
                  <a:schemeClr val="accent1"/>
                </a:solidFill>
                <a:latin typeface="Inter" panose="02000503000000020004" pitchFamily="2" charset="0"/>
                <a:ea typeface="Inter" panose="02000503000000020004" pitchFamily="2" charset="0"/>
              </a:rPr>
              <a:t>á</a:t>
            </a:r>
            <a:r>
              <a:rPr lang="es-ES" sz="1600">
                <a:solidFill>
                  <a:schemeClr val="accent1"/>
                </a:solidFill>
                <a:latin typeface="Inter"/>
                <a:ea typeface="Arial"/>
                <a:cs typeface="Arial"/>
              </a:rPr>
              <a:t> seleccionado, </a:t>
            </a:r>
            <a:r>
              <a:rPr lang="es-ES" sz="1600" baseline="0">
                <a:solidFill>
                  <a:schemeClr val="accent1"/>
                </a:solidFill>
                <a:latin typeface="Inter"/>
                <a:ea typeface="Arial"/>
                <a:cs typeface="Arial"/>
              </a:rPr>
              <a:t>tendrá 2 minutos para hacer un </a:t>
            </a:r>
            <a:r>
              <a:rPr lang="es-ES" sz="1600" b="1" baseline="0">
                <a:solidFill>
                  <a:schemeClr val="accent1"/>
                </a:solidFill>
                <a:latin typeface="Inter"/>
                <a:ea typeface="Arial"/>
                <a:cs typeface="Arial"/>
              </a:rPr>
              <a:t>comentario público.</a:t>
            </a:r>
            <a:endParaRPr lang="en-US" sz="1600" b="1">
              <a:solidFill>
                <a:schemeClr val="accent1"/>
              </a:solidFill>
              <a:latin typeface="Inter"/>
              <a:ea typeface="Arial"/>
              <a:cs typeface="Arial"/>
            </a:endParaRPr>
          </a:p>
          <a:p>
            <a:pPr marL="457200" lvl="0" indent="-457200" rtl="0">
              <a:buFont typeface="Inter,Sans-Serif"/>
              <a:buChar char="‐"/>
            </a:pPr>
            <a:r>
              <a:rPr lang="es-ES" sz="1600" baseline="0">
                <a:solidFill>
                  <a:schemeClr val="accent1"/>
                </a:solidFill>
                <a:latin typeface="Inter"/>
                <a:ea typeface="Arial"/>
                <a:cs typeface="Arial"/>
              </a:rPr>
              <a:t>¿Problemas técnicos? Envíe un mensaje al personal en el cuadro.</a:t>
            </a:r>
            <a:r>
              <a:rPr lang="en-US" sz="1600">
                <a:solidFill>
                  <a:schemeClr val="accent1"/>
                </a:solidFill>
                <a:latin typeface="Inter"/>
                <a:ea typeface="Arial"/>
                <a:cs typeface="Arial"/>
              </a:rPr>
              <a:t>​</a:t>
            </a:r>
          </a:p>
          <a:p>
            <a:pPr marL="457200" indent="-457200">
              <a:buFont typeface="Inter,Sans-Serif"/>
              <a:buChar char="‐"/>
            </a:pPr>
            <a:endParaRPr lang="es-ES" sz="1600">
              <a:solidFill>
                <a:schemeClr val="accent1"/>
              </a:solidFill>
              <a:latin typeface="Inter"/>
              <a:ea typeface="Calibri"/>
              <a:cs typeface="Calibri"/>
            </a:endParaRPr>
          </a:p>
          <a:p>
            <a:r>
              <a:rPr lang="es-ES" sz="1600" b="1">
                <a:solidFill>
                  <a:schemeClr val="accent1"/>
                </a:solidFill>
                <a:latin typeface="Inter"/>
                <a:ea typeface="+mn-lt"/>
                <a:cs typeface="+mn-lt"/>
              </a:rPr>
              <a:t>Participantes en persona:</a:t>
            </a:r>
            <a:r>
              <a:rPr lang="en-US" sz="1600" b="1">
                <a:solidFill>
                  <a:schemeClr val="accent1"/>
                </a:solidFill>
                <a:latin typeface="Inter"/>
                <a:ea typeface="+mn-lt"/>
                <a:cs typeface="+mn-lt"/>
              </a:rPr>
              <a:t> </a:t>
            </a:r>
            <a:r>
              <a:rPr lang="en-US" sz="1600">
                <a:solidFill>
                  <a:schemeClr val="accent1"/>
                </a:solidFill>
                <a:latin typeface="Inter"/>
                <a:ea typeface="+mn-lt"/>
                <a:cs typeface="+mn-lt"/>
              </a:rPr>
              <a:t>Hasta 3 </a:t>
            </a:r>
            <a:r>
              <a:rPr lang="en-US" sz="1600" err="1">
                <a:solidFill>
                  <a:schemeClr val="accent1"/>
                </a:solidFill>
                <a:latin typeface="Inter"/>
                <a:ea typeface="+mn-lt"/>
                <a:cs typeface="+mn-lt"/>
              </a:rPr>
              <a:t>oradores</a:t>
            </a:r>
            <a:r>
              <a:rPr lang="en-US" sz="1600">
                <a:solidFill>
                  <a:schemeClr val="accent1"/>
                </a:solidFill>
                <a:latin typeface="Inter"/>
                <a:ea typeface="+mn-lt"/>
                <a:cs typeface="+mn-lt"/>
              </a:rPr>
              <a:t> </a:t>
            </a:r>
            <a:r>
              <a:rPr lang="en-US" sz="1600" err="1">
                <a:solidFill>
                  <a:schemeClr val="accent1"/>
                </a:solidFill>
                <a:latin typeface="Inter" panose="02000503000000020004" pitchFamily="2" charset="0"/>
                <a:ea typeface="Inter" panose="02000503000000020004" pitchFamily="2" charset="0"/>
                <a:cs typeface="+mn-lt"/>
              </a:rPr>
              <a:t>ser</a:t>
            </a:r>
            <a:r>
              <a:rPr lang="en-US" sz="1600" err="1">
                <a:solidFill>
                  <a:schemeClr val="accent1"/>
                </a:solidFill>
                <a:latin typeface="Inter" panose="02000503000000020004" pitchFamily="2" charset="0"/>
                <a:ea typeface="Inter" panose="02000503000000020004" pitchFamily="2" charset="0"/>
              </a:rPr>
              <a:t>án</a:t>
            </a:r>
            <a:r>
              <a:rPr lang="en-US" sz="1600">
                <a:solidFill>
                  <a:schemeClr val="accent1"/>
                </a:solidFill>
                <a:latin typeface="Inter" panose="02000503000000020004" pitchFamily="2" charset="0"/>
                <a:ea typeface="Inter" panose="02000503000000020004" pitchFamily="2" charset="0"/>
                <a:cs typeface="+mn-lt"/>
              </a:rPr>
              <a:t> </a:t>
            </a:r>
            <a:r>
              <a:rPr lang="en-US" sz="1600" err="1">
                <a:solidFill>
                  <a:schemeClr val="accent1"/>
                </a:solidFill>
                <a:latin typeface="Inter" panose="02000503000000020004" pitchFamily="2" charset="0"/>
                <a:ea typeface="Inter" panose="02000503000000020004" pitchFamily="2" charset="0"/>
                <a:cs typeface="+mn-lt"/>
              </a:rPr>
              <a:t>seleccionados</a:t>
            </a:r>
            <a:r>
              <a:rPr lang="en-US" sz="1600">
                <a:solidFill>
                  <a:schemeClr val="accent1"/>
                </a:solidFill>
                <a:latin typeface="Inter" panose="02000503000000020004" pitchFamily="2" charset="0"/>
                <a:ea typeface="Inter" panose="02000503000000020004" pitchFamily="2" charset="0"/>
                <a:cs typeface="+mn-lt"/>
              </a:rPr>
              <a:t> </a:t>
            </a:r>
            <a:r>
              <a:rPr lang="en-US" sz="1600" err="1">
                <a:solidFill>
                  <a:schemeClr val="accent1"/>
                </a:solidFill>
                <a:latin typeface="Inter" panose="02000503000000020004" pitchFamily="2" charset="0"/>
                <a:ea typeface="Inter" panose="02000503000000020004" pitchFamily="2" charset="0"/>
                <a:cs typeface="+mn-lt"/>
              </a:rPr>
              <a:t>por</a:t>
            </a:r>
            <a:r>
              <a:rPr lang="en-US" sz="1600">
                <a:solidFill>
                  <a:schemeClr val="accent1"/>
                </a:solidFill>
                <a:latin typeface="Inter" panose="02000503000000020004" pitchFamily="2" charset="0"/>
                <a:ea typeface="Inter" panose="02000503000000020004" pitchFamily="2" charset="0"/>
                <a:cs typeface="+mn-lt"/>
              </a:rPr>
              <a:t> </a:t>
            </a:r>
            <a:r>
              <a:rPr lang="en-US" sz="1600" err="1">
                <a:solidFill>
                  <a:schemeClr val="accent1"/>
                </a:solidFill>
                <a:latin typeface="Inter" panose="02000503000000020004" pitchFamily="2" charset="0"/>
                <a:ea typeface="Inter" panose="02000503000000020004" pitchFamily="2" charset="0"/>
                <a:cs typeface="+mn-lt"/>
              </a:rPr>
              <a:t>sorteo</a:t>
            </a:r>
            <a:r>
              <a:rPr lang="en-US" sz="1600">
                <a:solidFill>
                  <a:schemeClr val="accent1"/>
                </a:solidFill>
                <a:latin typeface="Inter" panose="02000503000000020004" pitchFamily="2" charset="0"/>
                <a:ea typeface="Inter" panose="02000503000000020004" pitchFamily="2" charset="0"/>
                <a:cs typeface="+mn-lt"/>
              </a:rPr>
              <a:t> al azar</a:t>
            </a:r>
            <a:endParaRPr lang="en-US" sz="1600">
              <a:solidFill>
                <a:schemeClr val="accent1"/>
              </a:solidFill>
              <a:latin typeface="Inter" panose="02000503000000020004" pitchFamily="2" charset="0"/>
              <a:ea typeface="Inter" panose="02000503000000020004" pitchFamily="2" charset="0"/>
              <a:cs typeface="Arial"/>
            </a:endParaRPr>
          </a:p>
          <a:p>
            <a:pPr marL="285750" indent="-285750">
              <a:lnSpc>
                <a:spcPct val="90000"/>
              </a:lnSpc>
              <a:buFont typeface="Arial"/>
              <a:buChar char="•"/>
            </a:pPr>
            <a:endParaRPr lang="en-US" sz="1600">
              <a:solidFill>
                <a:schemeClr val="accent1"/>
              </a:solidFill>
              <a:latin typeface="Inter"/>
              <a:ea typeface="+mn-lt"/>
              <a:cs typeface="+mn-lt"/>
            </a:endParaRPr>
          </a:p>
          <a:p>
            <a:pPr marL="457200" indent="-285750">
              <a:lnSpc>
                <a:spcPct val="90000"/>
              </a:lnSpc>
              <a:buFont typeface="Inter,Sans-Serif"/>
              <a:buChar char="‐"/>
            </a:pPr>
            <a:r>
              <a:rPr lang="en-US" sz="1600" err="1">
                <a:solidFill>
                  <a:schemeClr val="accent1"/>
                </a:solidFill>
                <a:latin typeface="Inter"/>
                <a:ea typeface="+mn-lt"/>
                <a:cs typeface="+mn-lt"/>
              </a:rPr>
              <a:t>Reg</a:t>
            </a:r>
            <a:r>
              <a:rPr lang="en-US" sz="1600" err="1">
                <a:solidFill>
                  <a:schemeClr val="accent1"/>
                </a:solidFill>
                <a:latin typeface="Inter" panose="02000503000000020004" pitchFamily="2" charset="0"/>
                <a:ea typeface="Inter" panose="02000503000000020004" pitchFamily="2" charset="0"/>
              </a:rPr>
              <a:t>í</a:t>
            </a:r>
            <a:r>
              <a:rPr lang="en-US" sz="1600" err="1">
                <a:solidFill>
                  <a:schemeClr val="accent1"/>
                </a:solidFill>
                <a:latin typeface="Inter" panose="02000503000000020004" pitchFamily="2" charset="0"/>
                <a:ea typeface="Inter" panose="02000503000000020004" pitchFamily="2" charset="0"/>
                <a:cs typeface="+mn-lt"/>
              </a:rPr>
              <a:t>s</a:t>
            </a:r>
            <a:r>
              <a:rPr lang="en-US" sz="1600" err="1">
                <a:solidFill>
                  <a:schemeClr val="accent1"/>
                </a:solidFill>
                <a:latin typeface="Inter"/>
                <a:ea typeface="+mn-lt"/>
                <a:cs typeface="+mn-lt"/>
              </a:rPr>
              <a:t>trese</a:t>
            </a:r>
            <a:r>
              <a:rPr lang="en-US" sz="1600">
                <a:solidFill>
                  <a:schemeClr val="accent1"/>
                </a:solidFill>
                <a:latin typeface="Inter"/>
                <a:ea typeface="+mn-lt"/>
                <a:cs typeface="+mn-lt"/>
              </a:rPr>
              <a:t> para </a:t>
            </a:r>
            <a:r>
              <a:rPr lang="en-US" sz="1600" err="1">
                <a:solidFill>
                  <a:schemeClr val="accent1"/>
                </a:solidFill>
                <a:latin typeface="Inter"/>
                <a:ea typeface="+mn-lt"/>
                <a:cs typeface="+mn-lt"/>
              </a:rPr>
              <a:t>hacer</a:t>
            </a:r>
            <a:r>
              <a:rPr lang="en-US" sz="1600">
                <a:solidFill>
                  <a:schemeClr val="accent1"/>
                </a:solidFill>
                <a:latin typeface="Inter"/>
                <a:ea typeface="+mn-lt"/>
                <a:cs typeface="+mn-lt"/>
              </a:rPr>
              <a:t> u</a:t>
            </a:r>
            <a:r>
              <a:rPr lang="en-US" sz="1600">
                <a:solidFill>
                  <a:schemeClr val="accent1"/>
                </a:solidFill>
                <a:latin typeface="Inter" panose="02000503000000020004" pitchFamily="2" charset="0"/>
                <a:ea typeface="Inter" panose="02000503000000020004" pitchFamily="2" charset="0"/>
                <a:cs typeface="+mn-lt"/>
              </a:rPr>
              <a:t>n </a:t>
            </a:r>
            <a:r>
              <a:rPr lang="en-US" sz="1600" err="1">
                <a:solidFill>
                  <a:schemeClr val="accent1"/>
                </a:solidFill>
                <a:latin typeface="Inter" panose="02000503000000020004" pitchFamily="2" charset="0"/>
                <a:ea typeface="Inter" panose="02000503000000020004" pitchFamily="2" charset="0"/>
                <a:cs typeface="+mn-lt"/>
              </a:rPr>
              <a:t>comentario</a:t>
            </a:r>
            <a:r>
              <a:rPr lang="en-US" sz="1600">
                <a:solidFill>
                  <a:schemeClr val="accent1"/>
                </a:solidFill>
                <a:latin typeface="Inter" panose="02000503000000020004" pitchFamily="2" charset="0"/>
                <a:ea typeface="Inter" panose="02000503000000020004" pitchFamily="2" charset="0"/>
                <a:cs typeface="+mn-lt"/>
              </a:rPr>
              <a:t> p</a:t>
            </a:r>
            <a:r>
              <a:rPr lang="es-ES" sz="1600" err="1">
                <a:solidFill>
                  <a:schemeClr val="accent1"/>
                </a:solidFill>
                <a:latin typeface="Inter" panose="02000503000000020004" pitchFamily="2" charset="0"/>
                <a:ea typeface="Inter" panose="02000503000000020004" pitchFamily="2" charset="0"/>
                <a:cs typeface="Poppins Medium"/>
              </a:rPr>
              <a:t>úblico</a:t>
            </a:r>
            <a:r>
              <a:rPr lang="es-ES" sz="1600">
                <a:solidFill>
                  <a:schemeClr val="accent1"/>
                </a:solidFill>
                <a:latin typeface="Inter" panose="02000503000000020004" pitchFamily="2" charset="0"/>
                <a:ea typeface="Inter" panose="02000503000000020004" pitchFamily="2" charset="0"/>
                <a:cs typeface="Poppins Medium"/>
              </a:rPr>
              <a:t> en la mesa de registro. </a:t>
            </a:r>
            <a:endParaRPr lang="en-US" sz="1600">
              <a:solidFill>
                <a:schemeClr val="accent1"/>
              </a:solidFill>
              <a:latin typeface="Inter" panose="02000503000000020004" pitchFamily="2" charset="0"/>
              <a:ea typeface="Inter" panose="02000503000000020004" pitchFamily="2" charset="0"/>
              <a:cs typeface="+mn-lt"/>
            </a:endParaRPr>
          </a:p>
          <a:p>
            <a:pPr marL="457200" indent="-285750">
              <a:lnSpc>
                <a:spcPct val="90000"/>
              </a:lnSpc>
              <a:buFont typeface="Inter,Sans-Serif"/>
              <a:buChar char="‐"/>
            </a:pPr>
            <a:r>
              <a:rPr lang="es-ES" sz="1600">
                <a:solidFill>
                  <a:schemeClr val="accent1"/>
                </a:solidFill>
                <a:latin typeface="Inter" panose="02000503000000020004" pitchFamily="2" charset="0"/>
                <a:ea typeface="Inter" panose="02000503000000020004" pitchFamily="2" charset="0"/>
                <a:cs typeface="Arial"/>
              </a:rPr>
              <a:t>Si </a:t>
            </a:r>
            <a:r>
              <a:rPr lang="es-ES" sz="1600" err="1">
                <a:solidFill>
                  <a:schemeClr val="accent1"/>
                </a:solidFill>
                <a:latin typeface="Inter" panose="02000503000000020004" pitchFamily="2" charset="0"/>
                <a:ea typeface="Inter" panose="02000503000000020004" pitchFamily="2" charset="0"/>
                <a:cs typeface="Arial"/>
              </a:rPr>
              <a:t>est</a:t>
            </a:r>
            <a:r>
              <a:rPr lang="en-US" sz="1600">
                <a:solidFill>
                  <a:schemeClr val="accent1"/>
                </a:solidFill>
                <a:latin typeface="Inter" panose="02000503000000020004" pitchFamily="2" charset="0"/>
                <a:ea typeface="Inter" panose="02000503000000020004" pitchFamily="2" charset="0"/>
              </a:rPr>
              <a:t>á</a:t>
            </a:r>
            <a:r>
              <a:rPr lang="es-ES" sz="1600">
                <a:solidFill>
                  <a:schemeClr val="accent1"/>
                </a:solidFill>
                <a:latin typeface="Inter" panose="02000503000000020004" pitchFamily="2" charset="0"/>
                <a:ea typeface="Inter" panose="02000503000000020004" pitchFamily="2" charset="0"/>
                <a:cs typeface="Arial"/>
              </a:rPr>
              <a:t> seleccionado, </a:t>
            </a:r>
            <a:r>
              <a:rPr lang="es-ES" sz="1600">
                <a:solidFill>
                  <a:schemeClr val="accent1"/>
                </a:solidFill>
                <a:latin typeface="Inter"/>
                <a:ea typeface="Arial"/>
                <a:cs typeface="Arial"/>
              </a:rPr>
              <a:t>tendrá 2 minutos para hacer un </a:t>
            </a:r>
            <a:r>
              <a:rPr lang="es-ES" sz="1600" b="1">
                <a:solidFill>
                  <a:schemeClr val="accent1"/>
                </a:solidFill>
                <a:latin typeface="Inter"/>
                <a:ea typeface="Arial"/>
                <a:cs typeface="Arial"/>
              </a:rPr>
              <a:t>comentario público.</a:t>
            </a:r>
            <a:endParaRPr lang="en-US" sz="1600" b="1">
              <a:solidFill>
                <a:schemeClr val="accent1"/>
              </a:solidFill>
              <a:latin typeface="Inter"/>
              <a:ea typeface="Arial"/>
              <a:cs typeface="Arial"/>
            </a:endParaRPr>
          </a:p>
          <a:p>
            <a:pPr marL="457200" indent="-457200">
              <a:buFont typeface="Inter,Sans-Serif"/>
              <a:buChar char="‐"/>
            </a:pPr>
            <a:endParaRPr lang="es-ES" sz="1600">
              <a:solidFill>
                <a:srgbClr val="202E61"/>
              </a:solidFill>
              <a:latin typeface="Inter"/>
              <a:ea typeface="Calibri"/>
              <a:cs typeface="Calibri"/>
            </a:endParaRPr>
          </a:p>
          <a:p>
            <a:pPr marL="228600" indent="-228600">
              <a:buFont typeface=""/>
              <a:buChar char="•"/>
            </a:pPr>
            <a:endParaRPr lang="en-US" sz="1600">
              <a:latin typeface="Arial"/>
              <a:ea typeface="Calibri"/>
              <a:cs typeface="Arial"/>
            </a:endParaRPr>
          </a:p>
          <a:p>
            <a:pPr algn="ctr"/>
            <a:endParaRPr lang="en-US" sz="1600">
              <a:latin typeface="Calibri" panose="020F0502020204030204"/>
              <a:ea typeface="Calibri"/>
              <a:cs typeface="Calibri"/>
            </a:endParaRPr>
          </a:p>
        </p:txBody>
      </p:sp>
    </p:spTree>
    <p:extLst>
      <p:ext uri="{BB962C8B-B14F-4D97-AF65-F5344CB8AC3E}">
        <p14:creationId xmlns:p14="http://schemas.microsoft.com/office/powerpoint/2010/main" val="466358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BA5CD-0C1A-F3A2-BD53-F6CB01A9CC7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FBB7912-8D3B-322E-CA83-747239412E3A}"/>
              </a:ext>
            </a:extLst>
          </p:cNvPr>
          <p:cNvSpPr>
            <a:spLocks noGrp="1"/>
          </p:cNvSpPr>
          <p:nvPr>
            <p:ph type="sldNum" sz="quarter" idx="11"/>
          </p:nvPr>
        </p:nvSpPr>
        <p:spPr/>
        <p:txBody>
          <a:bodyPr/>
          <a:lstStyle/>
          <a:p>
            <a:fld id="{99F89DBD-657F-0D4B-86A7-CD9BC0A58798}" type="slidenum">
              <a:rPr lang="en-US" smtClean="0"/>
              <a:pPr/>
              <a:t>5</a:t>
            </a:fld>
            <a:endParaRPr lang="en-US"/>
          </a:p>
        </p:txBody>
      </p:sp>
      <p:sp>
        <p:nvSpPr>
          <p:cNvPr id="8" name="Text Placeholder 7">
            <a:extLst>
              <a:ext uri="{FF2B5EF4-FFF2-40B4-BE49-F238E27FC236}">
                <a16:creationId xmlns:a16="http://schemas.microsoft.com/office/drawing/2014/main" id="{4ACD9EC7-C6B8-2EAE-04D9-A7D4F1509AA8}"/>
              </a:ext>
            </a:extLst>
          </p:cNvPr>
          <p:cNvSpPr>
            <a:spLocks noGrp="1"/>
          </p:cNvSpPr>
          <p:nvPr>
            <p:ph type="body" sz="quarter" idx="12"/>
          </p:nvPr>
        </p:nvSpPr>
        <p:spPr>
          <a:xfrm>
            <a:off x="439189" y="494603"/>
            <a:ext cx="3953245" cy="1061424"/>
          </a:xfrm>
        </p:spPr>
        <p:txBody>
          <a:bodyPr vert="horz" lIns="91440" tIns="45720" rIns="91440" bIns="45720" rtlCol="0" anchor="t">
            <a:noAutofit/>
          </a:bodyPr>
          <a:lstStyle/>
          <a:p>
            <a:r>
              <a:rPr lang="en-US">
                <a:solidFill>
                  <a:srgbClr val="202E61"/>
                </a:solidFill>
                <a:latin typeface="Poppins Medium"/>
                <a:cs typeface="Poppins Medium"/>
              </a:rPr>
              <a:t>Q+A</a:t>
            </a:r>
            <a:endParaRPr lang="es-ES_tradnl">
              <a:solidFill>
                <a:srgbClr val="202E61"/>
              </a:solidFill>
            </a:endParaRPr>
          </a:p>
        </p:txBody>
      </p:sp>
      <p:sp>
        <p:nvSpPr>
          <p:cNvPr id="19" name="Text Placeholder 18">
            <a:extLst>
              <a:ext uri="{FF2B5EF4-FFF2-40B4-BE49-F238E27FC236}">
                <a16:creationId xmlns:a16="http://schemas.microsoft.com/office/drawing/2014/main" id="{FA6D1E36-D81E-EDA0-4265-EBD8E3C3CC74}"/>
              </a:ext>
            </a:extLst>
          </p:cNvPr>
          <p:cNvSpPr>
            <a:spLocks noGrp="1"/>
          </p:cNvSpPr>
          <p:nvPr>
            <p:ph type="body" sz="quarter" idx="13"/>
          </p:nvPr>
        </p:nvSpPr>
        <p:spPr>
          <a:xfrm>
            <a:off x="442371" y="1362764"/>
            <a:ext cx="4358229" cy="5138675"/>
          </a:xfrm>
        </p:spPr>
        <p:txBody>
          <a:bodyPr/>
          <a:lstStyle/>
          <a:p>
            <a:pPr marL="0" indent="0">
              <a:spcBef>
                <a:spcPts val="0"/>
              </a:spcBef>
              <a:buNone/>
            </a:pPr>
            <a:endParaRPr lang="en-US" sz="1600" b="1">
              <a:solidFill>
                <a:srgbClr val="202E61"/>
              </a:solidFill>
              <a:cs typeface="Calibri"/>
            </a:endParaRPr>
          </a:p>
          <a:p>
            <a:pPr marL="0" indent="0">
              <a:spcBef>
                <a:spcPts val="0"/>
              </a:spcBef>
              <a:buNone/>
            </a:pPr>
            <a:r>
              <a:rPr lang="en-US" sz="1600" b="1">
                <a:solidFill>
                  <a:srgbClr val="202E61"/>
                </a:solidFill>
                <a:latin typeface="Inter"/>
                <a:cs typeface="Calibri"/>
              </a:rPr>
              <a:t>Questions will be addressed during Q&amp;A.</a:t>
            </a:r>
            <a:endParaRPr lang="en-US" b="1">
              <a:solidFill>
                <a:srgbClr val="006AA8"/>
              </a:solidFill>
              <a:cs typeface="Calibri"/>
            </a:endParaRPr>
          </a:p>
          <a:p>
            <a:pPr marL="0" indent="0">
              <a:spcBef>
                <a:spcPts val="0"/>
              </a:spcBef>
              <a:buNone/>
            </a:pPr>
            <a:endParaRPr lang="en-US" sz="1600" b="1">
              <a:solidFill>
                <a:srgbClr val="202E61"/>
              </a:solidFill>
              <a:latin typeface="Inter"/>
              <a:cs typeface="Calibri"/>
            </a:endParaRPr>
          </a:p>
          <a:p>
            <a:pPr marL="0" indent="0">
              <a:spcBef>
                <a:spcPts val="0"/>
              </a:spcBef>
              <a:buNone/>
            </a:pPr>
            <a:r>
              <a:rPr lang="en-US" sz="1600" b="1">
                <a:solidFill>
                  <a:srgbClr val="202E61"/>
                </a:solidFill>
                <a:cs typeface="Calibri"/>
              </a:rPr>
              <a:t>Online Participants:</a:t>
            </a:r>
            <a:endParaRPr lang="en-US" sz="1600">
              <a:solidFill>
                <a:srgbClr val="202E61"/>
              </a:solidFill>
              <a:cs typeface="Calibri"/>
            </a:endParaRPr>
          </a:p>
          <a:p>
            <a:pPr marL="0" indent="0">
              <a:spcBef>
                <a:spcPts val="0"/>
              </a:spcBef>
              <a:buNone/>
            </a:pPr>
            <a:endParaRPr lang="en-US" sz="1600">
              <a:solidFill>
                <a:srgbClr val="202E61"/>
              </a:solidFill>
              <a:cs typeface="Calibri"/>
            </a:endParaRPr>
          </a:p>
          <a:p>
            <a:pPr marL="457200">
              <a:spcBef>
                <a:spcPts val="0"/>
              </a:spcBef>
              <a:buFont typeface="Inter,Sans-Serif"/>
              <a:buChar char="‐"/>
            </a:pPr>
            <a:r>
              <a:rPr lang="en-US" sz="1600" b="1">
                <a:solidFill>
                  <a:srgbClr val="202E61"/>
                </a:solidFill>
                <a:cs typeface="Calibri"/>
              </a:rPr>
              <a:t>Use Q&amp;A Box </a:t>
            </a:r>
            <a:r>
              <a:rPr lang="en-US" sz="1600">
                <a:solidFill>
                  <a:srgbClr val="202E61"/>
                </a:solidFill>
                <a:cs typeface="Calibri"/>
              </a:rPr>
              <a:t>(bottom of Zoom screen)</a:t>
            </a:r>
          </a:p>
          <a:p>
            <a:pPr marL="457200">
              <a:spcBef>
                <a:spcPts val="0"/>
              </a:spcBef>
              <a:buFont typeface="Inter,Sans-Serif"/>
              <a:buChar char="‐"/>
            </a:pPr>
            <a:r>
              <a:rPr lang="en-US" sz="1600">
                <a:solidFill>
                  <a:srgbClr val="202E61"/>
                </a:solidFill>
                <a:cs typeface="Calibri"/>
              </a:rPr>
              <a:t>Submit a question or comment at any time</a:t>
            </a:r>
          </a:p>
          <a:p>
            <a:pPr marL="457200">
              <a:spcBef>
                <a:spcPts val="0"/>
              </a:spcBef>
              <a:buFont typeface="Inter,Sans-Serif"/>
              <a:buChar char="‐"/>
            </a:pPr>
            <a:r>
              <a:rPr lang="en-US" sz="1600">
                <a:solidFill>
                  <a:srgbClr val="202E61"/>
                </a:solidFill>
                <a:cs typeface="Calibri"/>
              </a:rPr>
              <a:t>“Like” or upvote questions from others</a:t>
            </a:r>
          </a:p>
          <a:p>
            <a:pPr marL="457200">
              <a:spcBef>
                <a:spcPts val="0"/>
              </a:spcBef>
              <a:buFont typeface="Inter,Sans-Serif"/>
              <a:buChar char="‐"/>
            </a:pPr>
            <a:r>
              <a:rPr lang="en-US" sz="1600">
                <a:solidFill>
                  <a:srgbClr val="202E61"/>
                </a:solidFill>
                <a:cs typeface="Calibri"/>
              </a:rPr>
              <a:t>Tech issues? Message staff in the box.</a:t>
            </a:r>
            <a:endParaRPr lang="en-US"/>
          </a:p>
          <a:p>
            <a:pPr marL="0" indent="0">
              <a:spcBef>
                <a:spcPts val="0"/>
              </a:spcBef>
              <a:buNone/>
            </a:pPr>
            <a:endParaRPr lang="en-US" sz="1600">
              <a:solidFill>
                <a:srgbClr val="202E61"/>
              </a:solidFill>
              <a:latin typeface="Inter"/>
              <a:cs typeface="Calibri"/>
            </a:endParaRPr>
          </a:p>
          <a:p>
            <a:pPr marL="0" indent="0">
              <a:spcBef>
                <a:spcPts val="0"/>
              </a:spcBef>
              <a:buNone/>
            </a:pPr>
            <a:r>
              <a:rPr lang="en-US" sz="1600" b="1">
                <a:solidFill>
                  <a:srgbClr val="202E61"/>
                </a:solidFill>
                <a:cs typeface="Calibri"/>
              </a:rPr>
              <a:t>In-Person Participants:</a:t>
            </a:r>
            <a:endParaRPr lang="en-US" sz="1600">
              <a:solidFill>
                <a:srgbClr val="202E61"/>
              </a:solidFill>
              <a:cs typeface="Calibri"/>
            </a:endParaRPr>
          </a:p>
          <a:p>
            <a:pPr marL="457200">
              <a:spcBef>
                <a:spcPts val="0"/>
              </a:spcBef>
              <a:buFont typeface="Inter,Sans-Serif"/>
              <a:buChar char="‐"/>
            </a:pPr>
            <a:r>
              <a:rPr lang="en-US" sz="1600">
                <a:solidFill>
                  <a:srgbClr val="202E61"/>
                </a:solidFill>
                <a:cs typeface="Calibri"/>
              </a:rPr>
              <a:t>Submit questions via notecard</a:t>
            </a:r>
          </a:p>
          <a:p>
            <a:pPr marL="457200">
              <a:spcBef>
                <a:spcPts val="0"/>
              </a:spcBef>
              <a:buFont typeface="Inter,Sans-Serif"/>
              <a:buChar char="‐"/>
            </a:pPr>
            <a:r>
              <a:rPr lang="en-US" sz="1600">
                <a:solidFill>
                  <a:srgbClr val="202E61"/>
                </a:solidFill>
                <a:cs typeface="Calibri"/>
              </a:rPr>
              <a:t>Raise your hand when complete</a:t>
            </a:r>
            <a:endParaRPr lang="en-US"/>
          </a:p>
          <a:p>
            <a:pPr marL="274320" indent="0">
              <a:spcBef>
                <a:spcPts val="0"/>
              </a:spcBef>
              <a:buNone/>
            </a:pPr>
            <a:endParaRPr lang="en-US" sz="1600">
              <a:solidFill>
                <a:srgbClr val="202E61"/>
              </a:solidFill>
              <a:cs typeface="Calibri"/>
            </a:endParaRPr>
          </a:p>
          <a:p>
            <a:pPr marL="0" indent="0">
              <a:spcBef>
                <a:spcPts val="0"/>
              </a:spcBef>
              <a:buNone/>
            </a:pPr>
            <a:r>
              <a:rPr lang="en-US" sz="1600">
                <a:solidFill>
                  <a:srgbClr val="202E61"/>
                </a:solidFill>
                <a:latin typeface="Inter"/>
                <a:cs typeface="Calibri"/>
              </a:rPr>
              <a:t>Question submissions will close at the break. </a:t>
            </a:r>
            <a:r>
              <a:rPr lang="en-US" sz="1600" b="1">
                <a:solidFill>
                  <a:srgbClr val="202E61"/>
                </a:solidFill>
                <a:latin typeface="Inter"/>
                <a:cs typeface="Calibri"/>
              </a:rPr>
              <a:t>All questions may not be answered.</a:t>
            </a:r>
            <a:endParaRPr lang="en-US">
              <a:solidFill>
                <a:srgbClr val="006AA8"/>
              </a:solidFill>
              <a:latin typeface="Inter"/>
              <a:cs typeface="Calibri"/>
            </a:endParaRPr>
          </a:p>
          <a:p>
            <a:pPr marL="0" indent="0">
              <a:spcBef>
                <a:spcPts val="0"/>
              </a:spcBef>
              <a:buNone/>
            </a:pPr>
            <a:endParaRPr lang="en-US" sz="1600" b="1">
              <a:solidFill>
                <a:srgbClr val="202E61"/>
              </a:solidFill>
              <a:latin typeface="Inter"/>
              <a:cs typeface="Calibri"/>
            </a:endParaRPr>
          </a:p>
          <a:p>
            <a:pPr marL="0" indent="0">
              <a:spcBef>
                <a:spcPts val="0"/>
              </a:spcBef>
              <a:buNone/>
            </a:pPr>
            <a:r>
              <a:rPr lang="en-US" sz="1600" b="1">
                <a:solidFill>
                  <a:srgbClr val="202E61"/>
                </a:solidFill>
                <a:latin typeface="Inter"/>
                <a:cs typeface="Calibri"/>
              </a:rPr>
              <a:t>Email</a:t>
            </a:r>
            <a:r>
              <a:rPr lang="en-US" sz="1600">
                <a:solidFill>
                  <a:srgbClr val="202E61"/>
                </a:solidFill>
                <a:latin typeface="Inter"/>
                <a:cs typeface="Calibri"/>
              </a:rPr>
              <a:t>: </a:t>
            </a:r>
            <a:r>
              <a:rPr lang="en-US" sz="1600">
                <a:solidFill>
                  <a:srgbClr val="202E61"/>
                </a:solidFill>
                <a:latin typeface="Inter"/>
                <a:cs typeface="Calibri"/>
                <a:hlinkClick r:id="rId3"/>
              </a:rPr>
              <a:t>community@portofportland.com</a:t>
            </a:r>
            <a:endParaRPr lang="en-US">
              <a:latin typeface="Inter"/>
            </a:endParaRPr>
          </a:p>
          <a:p>
            <a:endParaRPr lang="en-US" sz="1600">
              <a:solidFill>
                <a:srgbClr val="202E61"/>
              </a:solidFill>
              <a:cs typeface="Calibri"/>
            </a:endParaRPr>
          </a:p>
        </p:txBody>
      </p:sp>
      <p:sp>
        <p:nvSpPr>
          <p:cNvPr id="16" name="Text Placeholder 15">
            <a:extLst>
              <a:ext uri="{FF2B5EF4-FFF2-40B4-BE49-F238E27FC236}">
                <a16:creationId xmlns:a16="http://schemas.microsoft.com/office/drawing/2014/main" id="{A6C1E19A-CC0F-58A9-4990-00A22A14624A}"/>
              </a:ext>
            </a:extLst>
          </p:cNvPr>
          <p:cNvSpPr>
            <a:spLocks noGrp="1"/>
          </p:cNvSpPr>
          <p:nvPr>
            <p:ph type="body" sz="quarter" idx="14"/>
          </p:nvPr>
        </p:nvSpPr>
        <p:spPr>
          <a:xfrm>
            <a:off x="5232401" y="472517"/>
            <a:ext cx="5761561" cy="1072121"/>
          </a:xfrm>
        </p:spPr>
        <p:txBody>
          <a:bodyPr vert="horz" lIns="91440" tIns="45720" rIns="91440" bIns="45720" rtlCol="0" anchor="t">
            <a:noAutofit/>
          </a:bodyPr>
          <a:lstStyle/>
          <a:p>
            <a:r>
              <a:rPr lang="es-ES_tradnl">
                <a:solidFill>
                  <a:srgbClr val="006AA8"/>
                </a:solidFill>
                <a:latin typeface="Poppins Medium"/>
                <a:cs typeface="Poppins Medium"/>
              </a:rPr>
              <a:t>Preguntas y Respuestas</a:t>
            </a:r>
            <a:endParaRPr lang="es-ES_tradnl">
              <a:solidFill>
                <a:srgbClr val="006AA8"/>
              </a:solidFill>
            </a:endParaRPr>
          </a:p>
          <a:p>
            <a:endParaRPr lang="en-US">
              <a:solidFill>
                <a:srgbClr val="006AA8"/>
              </a:solidFill>
            </a:endParaRPr>
          </a:p>
        </p:txBody>
      </p:sp>
      <p:sp>
        <p:nvSpPr>
          <p:cNvPr id="20" name="Text Placeholder 19">
            <a:extLst>
              <a:ext uri="{FF2B5EF4-FFF2-40B4-BE49-F238E27FC236}">
                <a16:creationId xmlns:a16="http://schemas.microsoft.com/office/drawing/2014/main" id="{A76A84CC-F3EB-9DB2-CD1F-40661E1CB595}"/>
              </a:ext>
            </a:extLst>
          </p:cNvPr>
          <p:cNvSpPr>
            <a:spLocks noGrp="1"/>
          </p:cNvSpPr>
          <p:nvPr>
            <p:ph type="body" sz="quarter" idx="15"/>
          </p:nvPr>
        </p:nvSpPr>
        <p:spPr>
          <a:xfrm>
            <a:off x="5298938" y="1550160"/>
            <a:ext cx="6622139" cy="4993245"/>
          </a:xfrm>
        </p:spPr>
        <p:txBody>
          <a:bodyPr/>
          <a:lstStyle/>
          <a:p>
            <a:pPr marL="0" indent="0">
              <a:spcBef>
                <a:spcPts val="0"/>
              </a:spcBef>
              <a:buNone/>
            </a:pPr>
            <a:r>
              <a:rPr lang="es-ES" sz="1600" b="1">
                <a:solidFill>
                  <a:srgbClr val="006AA8"/>
                </a:solidFill>
                <a:latin typeface="Inter"/>
                <a:cs typeface="Calibri"/>
              </a:rPr>
              <a:t>Las preguntas se responderán durante la sesión de preguntas y respuestas.</a:t>
            </a:r>
            <a:endParaRPr lang="en-US" b="1">
              <a:solidFill>
                <a:srgbClr val="202E61"/>
              </a:solidFill>
              <a:latin typeface="Inter"/>
              <a:cs typeface="Calibri"/>
            </a:endParaRPr>
          </a:p>
          <a:p>
            <a:pPr marL="0" indent="0">
              <a:spcBef>
                <a:spcPts val="0"/>
              </a:spcBef>
              <a:buNone/>
            </a:pPr>
            <a:endParaRPr lang="es-ES" sz="1600" b="1">
              <a:solidFill>
                <a:srgbClr val="006AA8"/>
              </a:solidFill>
              <a:latin typeface="Inter"/>
              <a:cs typeface="Calibri"/>
            </a:endParaRPr>
          </a:p>
          <a:p>
            <a:pPr marL="0" indent="0">
              <a:spcBef>
                <a:spcPts val="0"/>
              </a:spcBef>
              <a:buNone/>
            </a:pPr>
            <a:r>
              <a:rPr lang="es-ES" sz="1600">
                <a:solidFill>
                  <a:schemeClr val="accent1"/>
                </a:solidFill>
                <a:latin typeface="Inter"/>
                <a:cs typeface="Calibri"/>
              </a:rPr>
              <a:t>Para los </a:t>
            </a:r>
            <a:r>
              <a:rPr lang="es-ES" sz="1600" b="1">
                <a:solidFill>
                  <a:schemeClr val="accent1"/>
                </a:solidFill>
                <a:latin typeface="Inter"/>
                <a:cs typeface="Calibri"/>
              </a:rPr>
              <a:t>participantes por Zoom:</a:t>
            </a:r>
            <a:endParaRPr lang="es-ES">
              <a:solidFill>
                <a:schemeClr val="accent1"/>
              </a:solidFill>
            </a:endParaRPr>
          </a:p>
          <a:p>
            <a:pPr marL="0" indent="0">
              <a:spcBef>
                <a:spcPts val="0"/>
              </a:spcBef>
              <a:buClr>
                <a:srgbClr val="202E61"/>
              </a:buClr>
              <a:buSzPts val="1800"/>
              <a:buNone/>
            </a:pPr>
            <a:endParaRPr lang="es-ES_tradnl" sz="1600">
              <a:solidFill>
                <a:srgbClr val="006AA8"/>
              </a:solidFill>
              <a:cs typeface="Calibri"/>
            </a:endParaRPr>
          </a:p>
          <a:p>
            <a:pPr marL="457200">
              <a:spcBef>
                <a:spcPts val="0"/>
              </a:spcBef>
              <a:buClr>
                <a:schemeClr val="dk1"/>
              </a:buClr>
              <a:buSzPts val="1800"/>
              <a:buFont typeface="Inter" panose="02000503000000020004" pitchFamily="2" charset="0"/>
              <a:buChar char="‐"/>
            </a:pPr>
            <a:r>
              <a:rPr lang="es-ES" sz="1600" b="1">
                <a:solidFill>
                  <a:srgbClr val="006AA8"/>
                </a:solidFill>
                <a:latin typeface="Inter"/>
                <a:cs typeface="Calibri"/>
              </a:rPr>
              <a:t>Cuadro de preguntas y respuestas </a:t>
            </a:r>
            <a:r>
              <a:rPr lang="es-ES" sz="1600">
                <a:solidFill>
                  <a:srgbClr val="006AA8"/>
                </a:solidFill>
                <a:latin typeface="Inter"/>
                <a:cs typeface="Calibri"/>
              </a:rPr>
              <a:t>(parte inferior de la pantalla de Zoom "Q&amp;A"):</a:t>
            </a:r>
            <a:endParaRPr lang="es-ES_tradnl" sz="1600">
              <a:solidFill>
                <a:srgbClr val="006AA8"/>
              </a:solidFill>
              <a:latin typeface="Inter"/>
              <a:cs typeface="Calibri"/>
              <a:sym typeface="Calibri"/>
            </a:endParaRPr>
          </a:p>
          <a:p>
            <a:pPr marL="457200" lvl="0">
              <a:spcBef>
                <a:spcPts val="0"/>
              </a:spcBef>
              <a:buClr>
                <a:schemeClr val="dk1"/>
              </a:buClr>
              <a:buSzPts val="1800"/>
              <a:buFont typeface="Inter" panose="02000503000000020004" pitchFamily="2" charset="0"/>
              <a:buChar char="‐"/>
            </a:pPr>
            <a:r>
              <a:rPr lang="es-ES_tradnl" sz="1600">
                <a:solidFill>
                  <a:srgbClr val="006AA8"/>
                </a:solidFill>
                <a:latin typeface="Inter"/>
                <a:cs typeface="Calibri"/>
                <a:sym typeface="Calibri"/>
              </a:rPr>
              <a:t>Envíe una pregunta o comentario en cualquier momento.</a:t>
            </a:r>
            <a:endParaRPr lang="es-ES_tradnl"/>
          </a:p>
          <a:p>
            <a:pPr marL="457200" lvl="0">
              <a:spcBef>
                <a:spcPts val="0"/>
              </a:spcBef>
              <a:buClr>
                <a:schemeClr val="dk1"/>
              </a:buClr>
              <a:buSzPts val="1800"/>
              <a:buFont typeface="Inter" panose="02000503000000020004" pitchFamily="2" charset="0"/>
              <a:buChar char="‐"/>
            </a:pPr>
            <a:r>
              <a:rPr lang="es-ES_tradnl" sz="1600">
                <a:solidFill>
                  <a:srgbClr val="006AA8"/>
                </a:solidFill>
                <a:latin typeface="Inter"/>
                <a:cs typeface="Calibri"/>
                <a:sym typeface="Calibri"/>
              </a:rPr>
              <a:t>Haga clic en "Me gusta" o vote a favor de las preguntas de otros.</a:t>
            </a:r>
          </a:p>
          <a:p>
            <a:pPr marL="457200" lvl="0">
              <a:spcBef>
                <a:spcPts val="0"/>
              </a:spcBef>
              <a:buClr>
                <a:schemeClr val="dk1"/>
              </a:buClr>
              <a:buSzPts val="1800"/>
              <a:buFont typeface="Inter" panose="02000503000000020004" pitchFamily="2" charset="0"/>
              <a:buChar char="‐"/>
            </a:pPr>
            <a:r>
              <a:rPr lang="es-ES_tradnl" sz="1600">
                <a:solidFill>
                  <a:srgbClr val="006AA8"/>
                </a:solidFill>
                <a:latin typeface="Inter"/>
                <a:cs typeface="Calibri"/>
                <a:sym typeface="Calibri"/>
              </a:rPr>
              <a:t>¿Problemas técnicos? Envíe un mensaje al personal en el cuadro.</a:t>
            </a:r>
          </a:p>
          <a:p>
            <a:pPr marL="457200">
              <a:spcBef>
                <a:spcPts val="0"/>
              </a:spcBef>
              <a:buClr>
                <a:srgbClr val="202E61"/>
              </a:buClr>
              <a:buSzPts val="1800"/>
              <a:buFont typeface="Inter" panose="02000503000000020004" pitchFamily="2" charset="0"/>
              <a:buChar char="‐"/>
            </a:pPr>
            <a:endParaRPr lang="es-ES_tradnl" sz="1600">
              <a:solidFill>
                <a:srgbClr val="006AA8"/>
              </a:solidFill>
              <a:cs typeface="Calibri"/>
            </a:endParaRPr>
          </a:p>
          <a:p>
            <a:pPr marL="0" indent="0">
              <a:spcBef>
                <a:spcPts val="0"/>
              </a:spcBef>
              <a:buNone/>
            </a:pPr>
            <a:r>
              <a:rPr lang="es-ES" sz="1600" b="1">
                <a:solidFill>
                  <a:schemeClr val="accent1"/>
                </a:solidFill>
                <a:latin typeface="Inter"/>
                <a:cs typeface="Calibri"/>
              </a:rPr>
              <a:t>Participantes en persona:</a:t>
            </a:r>
            <a:r>
              <a:rPr lang="en-US" sz="1600" b="1">
                <a:solidFill>
                  <a:schemeClr val="accent1"/>
                </a:solidFill>
                <a:latin typeface="Inter"/>
                <a:cs typeface="Calibri"/>
              </a:rPr>
              <a:t> </a:t>
            </a:r>
            <a:endParaRPr lang="en-US">
              <a:solidFill>
                <a:schemeClr val="accent1"/>
              </a:solidFill>
            </a:endParaRPr>
          </a:p>
          <a:p>
            <a:pPr marL="457200">
              <a:spcBef>
                <a:spcPts val="0"/>
              </a:spcBef>
              <a:buFont typeface="Inter,Sans-Serif"/>
              <a:buChar char="‐"/>
            </a:pPr>
            <a:r>
              <a:rPr lang="en-US" sz="1600" err="1">
                <a:solidFill>
                  <a:schemeClr val="accent1"/>
                </a:solidFill>
                <a:latin typeface="Inter"/>
                <a:cs typeface="Calibri"/>
              </a:rPr>
              <a:t>Entregue</a:t>
            </a:r>
            <a:r>
              <a:rPr lang="en-US" sz="1600">
                <a:solidFill>
                  <a:schemeClr val="accent1"/>
                </a:solidFill>
                <a:latin typeface="Inter"/>
                <a:cs typeface="Calibri"/>
              </a:rPr>
              <a:t> sus </a:t>
            </a:r>
            <a:r>
              <a:rPr lang="en-US" sz="1600" err="1">
                <a:solidFill>
                  <a:schemeClr val="accent1"/>
                </a:solidFill>
                <a:latin typeface="Inter"/>
                <a:cs typeface="Calibri"/>
              </a:rPr>
              <a:t>preguntas</a:t>
            </a:r>
            <a:r>
              <a:rPr lang="en-US" sz="1600">
                <a:solidFill>
                  <a:schemeClr val="accent1"/>
                </a:solidFill>
                <a:latin typeface="Inter"/>
                <a:cs typeface="Calibri"/>
              </a:rPr>
              <a:t> </a:t>
            </a:r>
            <a:r>
              <a:rPr lang="en-US" sz="1600" err="1">
                <a:solidFill>
                  <a:schemeClr val="accent1"/>
                </a:solidFill>
                <a:latin typeface="Inter"/>
                <a:cs typeface="Calibri"/>
              </a:rPr>
              <a:t>en</a:t>
            </a:r>
            <a:r>
              <a:rPr lang="en-US" sz="1600">
                <a:solidFill>
                  <a:schemeClr val="accent1"/>
                </a:solidFill>
                <a:latin typeface="Inter"/>
                <a:cs typeface="Calibri"/>
              </a:rPr>
              <a:t> </a:t>
            </a:r>
            <a:r>
              <a:rPr lang="en-US" sz="1600" err="1">
                <a:solidFill>
                  <a:schemeClr val="accent1"/>
                </a:solidFill>
                <a:latin typeface="Inter"/>
                <a:cs typeface="Calibri"/>
              </a:rPr>
              <a:t>una</a:t>
            </a:r>
            <a:r>
              <a:rPr lang="en-US" sz="1600">
                <a:solidFill>
                  <a:schemeClr val="accent1"/>
                </a:solidFill>
                <a:latin typeface="Inter"/>
                <a:cs typeface="Calibri"/>
              </a:rPr>
              <a:t> </a:t>
            </a:r>
            <a:r>
              <a:rPr lang="en-US" sz="1600" err="1">
                <a:solidFill>
                  <a:schemeClr val="accent1"/>
                </a:solidFill>
                <a:latin typeface="Inter"/>
                <a:cs typeface="Calibri"/>
              </a:rPr>
              <a:t>tarjeta</a:t>
            </a:r>
            <a:endParaRPr lang="en-US" sz="1600">
              <a:solidFill>
                <a:schemeClr val="accent1"/>
              </a:solidFill>
              <a:latin typeface="Inter"/>
              <a:cs typeface="Calibri"/>
            </a:endParaRPr>
          </a:p>
          <a:p>
            <a:pPr marL="457200">
              <a:spcBef>
                <a:spcPts val="0"/>
              </a:spcBef>
              <a:buFont typeface="Inter,Sans-Serif"/>
              <a:buChar char="‐"/>
            </a:pPr>
            <a:r>
              <a:rPr lang="en-US" sz="1600">
                <a:solidFill>
                  <a:schemeClr val="accent1"/>
                </a:solidFill>
                <a:latin typeface="Inter"/>
                <a:cs typeface="Calibri"/>
              </a:rPr>
              <a:t>Levante la mano </a:t>
            </a:r>
            <a:r>
              <a:rPr lang="en-US" sz="1600" err="1">
                <a:solidFill>
                  <a:schemeClr val="accent1"/>
                </a:solidFill>
                <a:latin typeface="Inter"/>
                <a:cs typeface="Calibri"/>
              </a:rPr>
              <a:t>cuando</a:t>
            </a:r>
            <a:r>
              <a:rPr lang="en-US" sz="1600">
                <a:solidFill>
                  <a:schemeClr val="accent1"/>
                </a:solidFill>
                <a:latin typeface="Inter"/>
                <a:cs typeface="Calibri"/>
              </a:rPr>
              <a:t> </a:t>
            </a:r>
            <a:r>
              <a:rPr lang="en-US" sz="1600" err="1">
                <a:solidFill>
                  <a:schemeClr val="accent1"/>
                </a:solidFill>
                <a:latin typeface="Inter"/>
                <a:cs typeface="Calibri"/>
              </a:rPr>
              <a:t>termine</a:t>
            </a:r>
            <a:endParaRPr lang="es-ES_tradnl">
              <a:solidFill>
                <a:schemeClr val="accent1"/>
              </a:solidFill>
              <a:latin typeface="Inter"/>
            </a:endParaRPr>
          </a:p>
          <a:p>
            <a:pPr marL="457200">
              <a:spcBef>
                <a:spcPts val="0"/>
              </a:spcBef>
              <a:buClr>
                <a:srgbClr val="202E61"/>
              </a:buClr>
              <a:buSzPts val="1800"/>
              <a:buFont typeface="Inter" panose="02000503000000020004" pitchFamily="2" charset="0"/>
              <a:buChar char="‐"/>
            </a:pPr>
            <a:endParaRPr lang="es-ES_tradnl" sz="1600">
              <a:solidFill>
                <a:schemeClr val="accent1"/>
              </a:solidFill>
              <a:cs typeface="Calibri"/>
            </a:endParaRPr>
          </a:p>
          <a:p>
            <a:pPr marL="0" indent="0">
              <a:spcBef>
                <a:spcPts val="0"/>
              </a:spcBef>
              <a:buClr>
                <a:srgbClr val="202E61"/>
              </a:buClr>
              <a:buSzPts val="1800"/>
              <a:buNone/>
            </a:pPr>
            <a:r>
              <a:rPr lang="en-US" sz="1600">
                <a:solidFill>
                  <a:schemeClr val="accent1"/>
                </a:solidFill>
                <a:latin typeface="Inter"/>
                <a:cs typeface="Calibri"/>
              </a:rPr>
              <a:t>La </a:t>
            </a:r>
            <a:r>
              <a:rPr lang="en-US" sz="1600" err="1">
                <a:solidFill>
                  <a:schemeClr val="accent1"/>
                </a:solidFill>
                <a:latin typeface="Inter"/>
                <a:cs typeface="Calibri"/>
              </a:rPr>
              <a:t>recepci</a:t>
            </a:r>
            <a:r>
              <a:rPr lang="en-US" sz="1600" err="1">
                <a:solidFill>
                  <a:schemeClr val="accent1"/>
                </a:solidFill>
              </a:rPr>
              <a:t>ón</a:t>
            </a:r>
            <a:r>
              <a:rPr lang="en-US" sz="1600">
                <a:solidFill>
                  <a:schemeClr val="accent1"/>
                </a:solidFill>
                <a:latin typeface="Inter"/>
                <a:cs typeface="Calibri"/>
              </a:rPr>
              <a:t> de </a:t>
            </a:r>
            <a:r>
              <a:rPr lang="en-US" sz="1600" err="1">
                <a:solidFill>
                  <a:schemeClr val="accent1"/>
                </a:solidFill>
                <a:latin typeface="Inter"/>
                <a:cs typeface="Calibri"/>
              </a:rPr>
              <a:t>preguntas</a:t>
            </a:r>
            <a:r>
              <a:rPr lang="en-US" sz="1600">
                <a:solidFill>
                  <a:schemeClr val="accent1"/>
                </a:solidFill>
                <a:latin typeface="Inter"/>
                <a:cs typeface="Calibri"/>
              </a:rPr>
              <a:t> </a:t>
            </a:r>
            <a:r>
              <a:rPr lang="en-US" sz="1600" err="1">
                <a:solidFill>
                  <a:schemeClr val="accent1"/>
                </a:solidFill>
                <a:latin typeface="Inter"/>
                <a:cs typeface="Calibri"/>
              </a:rPr>
              <a:t>cerrar</a:t>
            </a:r>
            <a:r>
              <a:rPr lang="en-US" sz="1600" err="1">
                <a:solidFill>
                  <a:schemeClr val="accent1"/>
                </a:solidFill>
              </a:rPr>
              <a:t>á</a:t>
            </a:r>
            <a:r>
              <a:rPr lang="en-US" sz="1600">
                <a:solidFill>
                  <a:schemeClr val="accent1"/>
                </a:solidFill>
              </a:rPr>
              <a:t> </a:t>
            </a:r>
            <a:r>
              <a:rPr lang="en-US" sz="1600" err="1">
                <a:solidFill>
                  <a:schemeClr val="accent1"/>
                </a:solidFill>
              </a:rPr>
              <a:t>durante</a:t>
            </a:r>
            <a:r>
              <a:rPr lang="en-US" sz="1600">
                <a:solidFill>
                  <a:schemeClr val="accent1"/>
                </a:solidFill>
              </a:rPr>
              <a:t> </a:t>
            </a:r>
            <a:r>
              <a:rPr lang="en-US" sz="1600" err="1">
                <a:solidFill>
                  <a:schemeClr val="accent1"/>
                </a:solidFill>
              </a:rPr>
              <a:t>el</a:t>
            </a:r>
            <a:r>
              <a:rPr lang="en-US" sz="1600">
                <a:solidFill>
                  <a:schemeClr val="accent1"/>
                </a:solidFill>
              </a:rPr>
              <a:t> </a:t>
            </a:r>
            <a:r>
              <a:rPr lang="en-US" sz="1600" err="1">
                <a:solidFill>
                  <a:schemeClr val="accent1"/>
                </a:solidFill>
              </a:rPr>
              <a:t>receso</a:t>
            </a:r>
            <a:r>
              <a:rPr lang="en-US" sz="1600">
                <a:solidFill>
                  <a:schemeClr val="accent1"/>
                </a:solidFill>
              </a:rPr>
              <a:t>. </a:t>
            </a:r>
            <a:r>
              <a:rPr lang="en-US" sz="1600" b="1" err="1">
                <a:solidFill>
                  <a:schemeClr val="accent1"/>
                </a:solidFill>
              </a:rPr>
              <a:t>Puede</a:t>
            </a:r>
            <a:r>
              <a:rPr lang="en-US" sz="1600" b="1">
                <a:solidFill>
                  <a:schemeClr val="accent1"/>
                </a:solidFill>
              </a:rPr>
              <a:t> </a:t>
            </a:r>
            <a:r>
              <a:rPr lang="en-US" sz="1600" b="1" err="1">
                <a:solidFill>
                  <a:schemeClr val="accent1"/>
                </a:solidFill>
              </a:rPr>
              <a:t>que</a:t>
            </a:r>
            <a:r>
              <a:rPr lang="en-US" sz="1600" b="1">
                <a:solidFill>
                  <a:schemeClr val="accent1"/>
                </a:solidFill>
              </a:rPr>
              <a:t> no se </a:t>
            </a:r>
            <a:r>
              <a:rPr lang="en-US" sz="1600" b="1" err="1">
                <a:solidFill>
                  <a:schemeClr val="accent1"/>
                </a:solidFill>
              </a:rPr>
              <a:t>respondan</a:t>
            </a:r>
            <a:r>
              <a:rPr lang="en-US" sz="1600" b="1">
                <a:solidFill>
                  <a:schemeClr val="accent1"/>
                </a:solidFill>
              </a:rPr>
              <a:t> </a:t>
            </a:r>
            <a:r>
              <a:rPr lang="en-US" sz="1600" b="1" err="1">
                <a:solidFill>
                  <a:schemeClr val="accent1"/>
                </a:solidFill>
              </a:rPr>
              <a:t>todas</a:t>
            </a:r>
            <a:r>
              <a:rPr lang="en-US" sz="1600" b="1">
                <a:solidFill>
                  <a:schemeClr val="accent1"/>
                </a:solidFill>
              </a:rPr>
              <a:t> las </a:t>
            </a:r>
            <a:r>
              <a:rPr lang="en-US" sz="1600" b="1" err="1">
                <a:solidFill>
                  <a:schemeClr val="accent1"/>
                </a:solidFill>
              </a:rPr>
              <a:t>preguntas</a:t>
            </a:r>
            <a:r>
              <a:rPr lang="en-US" sz="1600" b="1">
                <a:solidFill>
                  <a:schemeClr val="accent1"/>
                </a:solidFill>
              </a:rPr>
              <a:t>.</a:t>
            </a:r>
            <a:endParaRPr lang="en-US" sz="1600" b="1">
              <a:solidFill>
                <a:schemeClr val="accent1"/>
              </a:solidFill>
              <a:latin typeface="Inter"/>
              <a:cs typeface="Calibri"/>
            </a:endParaRPr>
          </a:p>
          <a:p>
            <a:pPr>
              <a:spcBef>
                <a:spcPts val="0"/>
              </a:spcBef>
              <a:buClr>
                <a:srgbClr val="202E61"/>
              </a:buClr>
              <a:buSzPts val="1800"/>
              <a:buFont typeface="Arial" panose="02000503000000020004" pitchFamily="2" charset="0"/>
              <a:buChar char="•"/>
            </a:pPr>
            <a:endParaRPr lang="en-US" sz="1600">
              <a:solidFill>
                <a:srgbClr val="FF0000"/>
              </a:solidFill>
              <a:cs typeface="Calibri"/>
            </a:endParaRPr>
          </a:p>
          <a:p>
            <a:pPr marL="0" indent="0">
              <a:spcBef>
                <a:spcPts val="0"/>
              </a:spcBef>
              <a:buClr>
                <a:srgbClr val="202E61"/>
              </a:buClr>
              <a:buSzPts val="1800"/>
              <a:buNone/>
            </a:pPr>
            <a:r>
              <a:rPr lang="en-US" sz="1600" b="1">
                <a:solidFill>
                  <a:schemeClr val="accent1"/>
                </a:solidFill>
                <a:latin typeface="Inter"/>
                <a:cs typeface="Calibri"/>
              </a:rPr>
              <a:t>Correo </a:t>
            </a:r>
            <a:r>
              <a:rPr lang="en-US" sz="1600" b="1" err="1">
                <a:solidFill>
                  <a:schemeClr val="accent1"/>
                </a:solidFill>
                <a:latin typeface="Inter"/>
                <a:cs typeface="Calibri"/>
              </a:rPr>
              <a:t>electr</a:t>
            </a:r>
            <a:r>
              <a:rPr lang="en-US" b="1" err="1">
                <a:solidFill>
                  <a:schemeClr val="accent1"/>
                </a:solidFill>
              </a:rPr>
              <a:t>ónico</a:t>
            </a:r>
            <a:r>
              <a:rPr lang="en-US" sz="1600">
                <a:solidFill>
                  <a:schemeClr val="accent1"/>
                </a:solidFill>
                <a:latin typeface="Inter"/>
                <a:cs typeface="Calibri"/>
              </a:rPr>
              <a:t>: </a:t>
            </a:r>
            <a:r>
              <a:rPr lang="en-US" sz="1600">
                <a:solidFill>
                  <a:schemeClr val="accent1"/>
                </a:solidFill>
                <a:latin typeface="Inter"/>
                <a:cs typeface="Calibri"/>
                <a:hlinkClick r:id="rId3">
                  <a:extLst>
                    <a:ext uri="{A12FA001-AC4F-418D-AE19-62706E023703}">
                      <ahyp:hlinkClr xmlns:ahyp="http://schemas.microsoft.com/office/drawing/2018/hyperlinkcolor" val="tx"/>
                    </a:ext>
                  </a:extLst>
                </a:hlinkClick>
              </a:rPr>
              <a:t>community@portofportland.com</a:t>
            </a:r>
            <a:endParaRPr lang="es-ES_tradnl">
              <a:solidFill>
                <a:schemeClr val="accent1"/>
              </a:solidFill>
              <a:latin typeface="Inter"/>
            </a:endParaRPr>
          </a:p>
          <a:p>
            <a:endParaRPr lang="en-US" sz="1600">
              <a:solidFill>
                <a:srgbClr val="006AA8"/>
              </a:solidFill>
            </a:endParaRPr>
          </a:p>
        </p:txBody>
      </p:sp>
      <p:cxnSp>
        <p:nvCxnSpPr>
          <p:cNvPr id="21" name="Straight Connector 20">
            <a:extLst>
              <a:ext uri="{FF2B5EF4-FFF2-40B4-BE49-F238E27FC236}">
                <a16:creationId xmlns:a16="http://schemas.microsoft.com/office/drawing/2014/main" id="{26940474-5871-98AB-7323-1194EFE3E5E6}"/>
              </a:ext>
            </a:extLst>
          </p:cNvPr>
          <p:cNvCxnSpPr>
            <a:cxnSpLocks/>
          </p:cNvCxnSpPr>
          <p:nvPr/>
        </p:nvCxnSpPr>
        <p:spPr>
          <a:xfrm>
            <a:off x="4953000" y="497917"/>
            <a:ext cx="0" cy="6004483"/>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242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AC355-1306-46F7-4906-54312ED182A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979BE0-E78E-4850-D5AB-C200EF0CA803}"/>
              </a:ext>
            </a:extLst>
          </p:cNvPr>
          <p:cNvSpPr>
            <a:spLocks noGrp="1"/>
          </p:cNvSpPr>
          <p:nvPr>
            <p:ph type="sldNum" sz="quarter" idx="11"/>
          </p:nvPr>
        </p:nvSpPr>
        <p:spPr/>
        <p:txBody>
          <a:bodyPr/>
          <a:lstStyle/>
          <a:p>
            <a:fld id="{99F89DBD-657F-0D4B-86A7-CD9BC0A58798}" type="slidenum">
              <a:rPr lang="en-US" smtClean="0"/>
              <a:pPr/>
              <a:t>6</a:t>
            </a:fld>
            <a:endParaRPr lang="en-US"/>
          </a:p>
        </p:txBody>
      </p:sp>
      <p:sp>
        <p:nvSpPr>
          <p:cNvPr id="3" name="Text Placeholder 2">
            <a:extLst>
              <a:ext uri="{FF2B5EF4-FFF2-40B4-BE49-F238E27FC236}">
                <a16:creationId xmlns:a16="http://schemas.microsoft.com/office/drawing/2014/main" id="{078577BB-DF24-471B-4B03-95B4DF1657A8}"/>
              </a:ext>
            </a:extLst>
          </p:cNvPr>
          <p:cNvSpPr>
            <a:spLocks noGrp="1"/>
          </p:cNvSpPr>
          <p:nvPr>
            <p:ph type="body" sz="quarter" idx="12"/>
          </p:nvPr>
        </p:nvSpPr>
        <p:spPr>
          <a:xfrm>
            <a:off x="401089" y="2504517"/>
            <a:ext cx="5245331" cy="1127683"/>
          </a:xfrm>
        </p:spPr>
        <p:txBody>
          <a:bodyPr/>
          <a:lstStyle/>
          <a:p>
            <a:r>
              <a:rPr lang="en-US">
                <a:latin typeface="Poppins Medium"/>
                <a:cs typeface="Poppins Medium"/>
              </a:rPr>
              <a:t>Group Agreements  </a:t>
            </a:r>
          </a:p>
          <a:p>
            <a:endParaRPr lang="en-US"/>
          </a:p>
        </p:txBody>
      </p:sp>
      <p:sp>
        <p:nvSpPr>
          <p:cNvPr id="4" name="Text Placeholder 3">
            <a:extLst>
              <a:ext uri="{FF2B5EF4-FFF2-40B4-BE49-F238E27FC236}">
                <a16:creationId xmlns:a16="http://schemas.microsoft.com/office/drawing/2014/main" id="{5F374D48-92BB-FAC7-5A1A-C47AD4882FAE}"/>
              </a:ext>
            </a:extLst>
          </p:cNvPr>
          <p:cNvSpPr>
            <a:spLocks noGrp="1"/>
          </p:cNvSpPr>
          <p:nvPr>
            <p:ph type="body" sz="quarter" idx="13"/>
          </p:nvPr>
        </p:nvSpPr>
        <p:spPr/>
        <p:txBody>
          <a:bodyPr/>
          <a:lstStyle/>
          <a:p>
            <a:r>
              <a:rPr lang="en-US" sz="1800"/>
              <a:t>Share the space</a:t>
            </a:r>
          </a:p>
          <a:p>
            <a:r>
              <a:rPr lang="en-US" sz="1800"/>
              <a:t>Listen to understand</a:t>
            </a:r>
          </a:p>
          <a:p>
            <a:r>
              <a:rPr lang="en-US" sz="1800"/>
              <a:t>Take care of yourself</a:t>
            </a:r>
          </a:p>
        </p:txBody>
      </p:sp>
      <p:sp>
        <p:nvSpPr>
          <p:cNvPr id="5" name="Text Placeholder 4">
            <a:extLst>
              <a:ext uri="{FF2B5EF4-FFF2-40B4-BE49-F238E27FC236}">
                <a16:creationId xmlns:a16="http://schemas.microsoft.com/office/drawing/2014/main" id="{D7CE9237-C66E-D3E8-E521-DC7B829EAD51}"/>
              </a:ext>
            </a:extLst>
          </p:cNvPr>
          <p:cNvSpPr>
            <a:spLocks noGrp="1"/>
          </p:cNvSpPr>
          <p:nvPr>
            <p:ph type="body" sz="quarter" idx="14"/>
          </p:nvPr>
        </p:nvSpPr>
        <p:spPr>
          <a:xfrm>
            <a:off x="5658099" y="2504517"/>
            <a:ext cx="5761561" cy="1072121"/>
          </a:xfrm>
        </p:spPr>
        <p:txBody>
          <a:bodyPr/>
          <a:lstStyle/>
          <a:p>
            <a:r>
              <a:rPr lang="en-US" err="1">
                <a:latin typeface="Poppins Medium"/>
                <a:cs typeface="Poppins Medium"/>
              </a:rPr>
              <a:t>Acuerdos</a:t>
            </a:r>
            <a:r>
              <a:rPr lang="en-US">
                <a:latin typeface="Poppins Medium"/>
                <a:cs typeface="Poppins Medium"/>
              </a:rPr>
              <a:t> </a:t>
            </a:r>
            <a:r>
              <a:rPr lang="en-US" err="1">
                <a:latin typeface="Poppins Medium"/>
                <a:cs typeface="Poppins Medium"/>
              </a:rPr>
              <a:t>Grupales</a:t>
            </a:r>
            <a:endParaRPr lang="en-US"/>
          </a:p>
        </p:txBody>
      </p:sp>
      <p:sp>
        <p:nvSpPr>
          <p:cNvPr id="6" name="Text Placeholder 5">
            <a:extLst>
              <a:ext uri="{FF2B5EF4-FFF2-40B4-BE49-F238E27FC236}">
                <a16:creationId xmlns:a16="http://schemas.microsoft.com/office/drawing/2014/main" id="{48BFECCB-D439-E0B3-31D7-06E4D35DE3BD}"/>
              </a:ext>
            </a:extLst>
          </p:cNvPr>
          <p:cNvSpPr>
            <a:spLocks noGrp="1"/>
          </p:cNvSpPr>
          <p:nvPr>
            <p:ph type="body" sz="quarter" idx="15"/>
          </p:nvPr>
        </p:nvSpPr>
        <p:spPr>
          <a:xfrm>
            <a:off x="5637783" y="1930400"/>
            <a:ext cx="7889946" cy="4078288"/>
          </a:xfrm>
        </p:spPr>
        <p:txBody>
          <a:bodyPr/>
          <a:lstStyle/>
          <a:p>
            <a:r>
              <a:rPr lang="es-ES" sz="1800">
                <a:solidFill>
                  <a:schemeClr val="accent2">
                    <a:lumMod val="20000"/>
                    <a:lumOff val="80000"/>
                  </a:schemeClr>
                </a:solidFill>
              </a:rPr>
              <a:t>Comparta el espacio</a:t>
            </a:r>
          </a:p>
          <a:p>
            <a:r>
              <a:rPr lang="es-ES" sz="1800">
                <a:solidFill>
                  <a:schemeClr val="accent2">
                    <a:lumMod val="20000"/>
                    <a:lumOff val="80000"/>
                  </a:schemeClr>
                </a:solidFill>
              </a:rPr>
              <a:t>Escuche para entender</a:t>
            </a:r>
          </a:p>
          <a:p>
            <a:r>
              <a:rPr lang="es-ES" sz="1800">
                <a:solidFill>
                  <a:schemeClr val="accent2">
                    <a:lumMod val="20000"/>
                    <a:lumOff val="80000"/>
                  </a:schemeClr>
                </a:solidFill>
              </a:rPr>
              <a:t>Tome cuidado de sí mismo</a:t>
            </a:r>
          </a:p>
          <a:p>
            <a:endParaRPr lang="en-US">
              <a:solidFill>
                <a:schemeClr val="accent2">
                  <a:lumMod val="20000"/>
                  <a:lumOff val="80000"/>
                </a:schemeClr>
              </a:solidFill>
            </a:endParaRPr>
          </a:p>
        </p:txBody>
      </p:sp>
      <p:cxnSp>
        <p:nvCxnSpPr>
          <p:cNvPr id="8" name="Straight Connector 7">
            <a:extLst>
              <a:ext uri="{FF2B5EF4-FFF2-40B4-BE49-F238E27FC236}">
                <a16:creationId xmlns:a16="http://schemas.microsoft.com/office/drawing/2014/main" id="{6935B584-C12D-9624-E2E4-7273E492EDEE}"/>
              </a:ext>
            </a:extLst>
          </p:cNvPr>
          <p:cNvCxnSpPr>
            <a:cxnSpLocks/>
          </p:cNvCxnSpPr>
          <p:nvPr/>
        </p:nvCxnSpPr>
        <p:spPr>
          <a:xfrm>
            <a:off x="5321302" y="2527300"/>
            <a:ext cx="0" cy="1739900"/>
          </a:xfrm>
          <a:prstGeom prst="line">
            <a:avLst/>
          </a:prstGeom>
          <a:ln w="34925">
            <a:solidFill>
              <a:schemeClr val="accent2">
                <a:lumMod val="20000"/>
                <a:lumOff val="80000"/>
                <a:alpha val="58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6445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F498A9-1572-FF20-D910-4FAA9C06C8AF}"/>
              </a:ext>
            </a:extLst>
          </p:cNvPr>
          <p:cNvSpPr>
            <a:spLocks noGrp="1"/>
          </p:cNvSpPr>
          <p:nvPr>
            <p:ph type="sldNum" sz="quarter" idx="11"/>
          </p:nvPr>
        </p:nvSpPr>
        <p:spPr/>
        <p:txBody>
          <a:bodyPr/>
          <a:lstStyle/>
          <a:p>
            <a:fld id="{99F89DBD-657F-0D4B-86A7-CD9BC0A58798}" type="slidenum">
              <a:rPr lang="en-US" smtClean="0"/>
              <a:pPr/>
              <a:t>7</a:t>
            </a:fld>
            <a:endParaRPr lang="en-US"/>
          </a:p>
        </p:txBody>
      </p:sp>
      <p:sp>
        <p:nvSpPr>
          <p:cNvPr id="3" name="Text Placeholder 2">
            <a:extLst>
              <a:ext uri="{FF2B5EF4-FFF2-40B4-BE49-F238E27FC236}">
                <a16:creationId xmlns:a16="http://schemas.microsoft.com/office/drawing/2014/main" id="{AC89D893-D13A-C9FF-58C9-911DAF670922}"/>
              </a:ext>
            </a:extLst>
          </p:cNvPr>
          <p:cNvSpPr>
            <a:spLocks noGrp="1"/>
          </p:cNvSpPr>
          <p:nvPr>
            <p:ph type="body" sz="quarter" idx="12"/>
          </p:nvPr>
        </p:nvSpPr>
        <p:spPr>
          <a:xfrm>
            <a:off x="464590" y="2796617"/>
            <a:ext cx="4082010" cy="1356283"/>
          </a:xfrm>
        </p:spPr>
        <p:txBody>
          <a:bodyPr/>
          <a:lstStyle/>
          <a:p>
            <a:r>
              <a:rPr lang="en-US">
                <a:solidFill>
                  <a:schemeClr val="tx1"/>
                </a:solidFill>
              </a:rPr>
              <a:t>Community Sponsor Spotlights</a:t>
            </a:r>
          </a:p>
        </p:txBody>
      </p:sp>
      <p:sp>
        <p:nvSpPr>
          <p:cNvPr id="9" name="Text Placeholder 8">
            <a:extLst>
              <a:ext uri="{FF2B5EF4-FFF2-40B4-BE49-F238E27FC236}">
                <a16:creationId xmlns:a16="http://schemas.microsoft.com/office/drawing/2014/main" id="{BC1F19EC-66BF-F975-BCBF-5DF0A65E92CC}"/>
              </a:ext>
            </a:extLst>
          </p:cNvPr>
          <p:cNvSpPr>
            <a:spLocks noGrp="1"/>
          </p:cNvSpPr>
          <p:nvPr>
            <p:ph type="body" sz="quarter" idx="16"/>
          </p:nvPr>
        </p:nvSpPr>
        <p:spPr>
          <a:xfrm>
            <a:off x="4106010" y="2796617"/>
            <a:ext cx="5245331" cy="657783"/>
          </a:xfrm>
        </p:spPr>
        <p:txBody>
          <a:bodyPr/>
          <a:lstStyle/>
          <a:p>
            <a:r>
              <a:rPr lang="es-ES_tradnl">
                <a:solidFill>
                  <a:schemeClr val="accent1"/>
                </a:solidFill>
                <a:latin typeface="Poppins Medium"/>
                <a:cs typeface="Poppins Medium"/>
              </a:rPr>
              <a:t>Enfoque en los Asociados Comunitarios</a:t>
            </a:r>
            <a:endParaRPr lang="en-US">
              <a:solidFill>
                <a:schemeClr val="accent1"/>
              </a:solidFill>
            </a:endParaRPr>
          </a:p>
        </p:txBody>
      </p:sp>
      <p:pic>
        <p:nvPicPr>
          <p:cNvPr id="12" name="Picture Placeholder 11">
            <a:extLst>
              <a:ext uri="{FF2B5EF4-FFF2-40B4-BE49-F238E27FC236}">
                <a16:creationId xmlns:a16="http://schemas.microsoft.com/office/drawing/2014/main" id="{0B073536-C38A-C7C0-8BCC-9F09C3DA7892}"/>
              </a:ext>
            </a:extLst>
          </p:cNvPr>
          <p:cNvPicPr>
            <a:picLocks noGrp="1" noChangeAspect="1"/>
          </p:cNvPicPr>
          <p:nvPr>
            <p:ph type="pic" idx="4294967295"/>
          </p:nvPr>
        </p:nvPicPr>
        <p:blipFill>
          <a:blip r:embed="rId3"/>
          <a:srcRect l="-47207" t="478" r="-46247" b="-478"/>
          <a:stretch>
            <a:fillRect/>
          </a:stretch>
        </p:blipFill>
        <p:spPr>
          <a:xfrm>
            <a:off x="7678853" y="3568699"/>
            <a:ext cx="4373447" cy="2312868"/>
          </a:xfrm>
          <a:prstGeom prst="rect">
            <a:avLst/>
          </a:prstGeom>
        </p:spPr>
      </p:pic>
      <p:pic>
        <p:nvPicPr>
          <p:cNvPr id="10" name="Picture Placeholder 10">
            <a:extLst>
              <a:ext uri="{FF2B5EF4-FFF2-40B4-BE49-F238E27FC236}">
                <a16:creationId xmlns:a16="http://schemas.microsoft.com/office/drawing/2014/main" id="{8B54D3C8-BB8C-6ED2-96F3-3251D4000445}"/>
              </a:ext>
            </a:extLst>
          </p:cNvPr>
          <p:cNvPicPr>
            <a:picLocks noChangeAspect="1"/>
          </p:cNvPicPr>
          <p:nvPr/>
        </p:nvPicPr>
        <p:blipFill>
          <a:blip r:embed="rId4"/>
          <a:srcRect t="10462" b="10462"/>
          <a:stretch>
            <a:fillRect/>
          </a:stretch>
        </p:blipFill>
        <p:spPr>
          <a:xfrm>
            <a:off x="8481391" y="1582007"/>
            <a:ext cx="2705100" cy="1395286"/>
          </a:xfrm>
          <a:prstGeom prst="rect">
            <a:avLst/>
          </a:prstGeom>
        </p:spPr>
      </p:pic>
      <p:cxnSp>
        <p:nvCxnSpPr>
          <p:cNvPr id="4" name="Straight Connector 3">
            <a:extLst>
              <a:ext uri="{FF2B5EF4-FFF2-40B4-BE49-F238E27FC236}">
                <a16:creationId xmlns:a16="http://schemas.microsoft.com/office/drawing/2014/main" id="{3C76C9B2-0656-A299-7EBF-9FCBD7D0400A}"/>
              </a:ext>
            </a:extLst>
          </p:cNvPr>
          <p:cNvCxnSpPr>
            <a:cxnSpLocks/>
          </p:cNvCxnSpPr>
          <p:nvPr/>
        </p:nvCxnSpPr>
        <p:spPr>
          <a:xfrm>
            <a:off x="3657600" y="2895600"/>
            <a:ext cx="0" cy="135890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514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ADF6EA9-DCDD-01B2-6EAE-0DD04BFD32B4}"/>
              </a:ext>
            </a:extLst>
          </p:cNvPr>
          <p:cNvSpPr>
            <a:spLocks noGrp="1"/>
          </p:cNvSpPr>
          <p:nvPr>
            <p:ph type="title"/>
          </p:nvPr>
        </p:nvSpPr>
        <p:spPr>
          <a:xfrm>
            <a:off x="470964" y="3049068"/>
            <a:ext cx="11372751" cy="759863"/>
          </a:xfrm>
        </p:spPr>
        <p:txBody>
          <a:bodyPr/>
          <a:lstStyle/>
          <a:p>
            <a:r>
              <a:rPr lang="en-US"/>
              <a:t>Greater Than</a:t>
            </a:r>
          </a:p>
        </p:txBody>
      </p:sp>
      <p:sp>
        <p:nvSpPr>
          <p:cNvPr id="2" name="Slide Number Placeholder 1">
            <a:extLst>
              <a:ext uri="{FF2B5EF4-FFF2-40B4-BE49-F238E27FC236}">
                <a16:creationId xmlns:a16="http://schemas.microsoft.com/office/drawing/2014/main" id="{B69E4EFB-A64E-FADE-BD08-7041D8F12C6F}"/>
              </a:ext>
            </a:extLst>
          </p:cNvPr>
          <p:cNvSpPr>
            <a:spLocks noGrp="1"/>
          </p:cNvSpPr>
          <p:nvPr>
            <p:ph type="sldNum" sz="quarter" idx="11"/>
          </p:nvPr>
        </p:nvSpPr>
        <p:spPr/>
        <p:txBody>
          <a:bodyPr/>
          <a:lstStyle/>
          <a:p>
            <a:pPr marL="0" lvl="0" indent="0" algn="r" rtl="0">
              <a:spcBef>
                <a:spcPts val="0"/>
              </a:spcBef>
              <a:spcAft>
                <a:spcPts val="0"/>
              </a:spcAft>
              <a:buNone/>
            </a:pPr>
            <a:fld id="{00000000-1234-1234-1234-123412341234}" type="slidenum">
              <a:rPr lang="en-US"/>
              <a:t>8</a:t>
            </a:fld>
            <a:endParaRPr lang="en-US"/>
          </a:p>
        </p:txBody>
      </p:sp>
    </p:spTree>
    <p:extLst>
      <p:ext uri="{BB962C8B-B14F-4D97-AF65-F5344CB8AC3E}">
        <p14:creationId xmlns:p14="http://schemas.microsoft.com/office/powerpoint/2010/main" val="1747419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576FB97A-DCC3-A441-0FD3-462613FD6224}"/>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5BF2FA1-B765-37ED-051A-731187BB51FA}"/>
              </a:ext>
            </a:extLst>
          </p:cNvPr>
          <p:cNvSpPr>
            <a:spLocks noGrp="1"/>
          </p:cNvSpPr>
          <p:nvPr>
            <p:ph type="body" sz="quarter" idx="12"/>
          </p:nvPr>
        </p:nvSpPr>
        <p:spPr>
          <a:xfrm>
            <a:off x="464589" y="976431"/>
            <a:ext cx="5245331" cy="657783"/>
          </a:xfrm>
        </p:spPr>
        <p:txBody>
          <a:bodyPr/>
          <a:lstStyle/>
          <a:p>
            <a:r>
              <a:rPr lang="en-US"/>
              <a:t>Greater Than</a:t>
            </a:r>
          </a:p>
        </p:txBody>
      </p:sp>
      <p:sp>
        <p:nvSpPr>
          <p:cNvPr id="8" name="Text Placeholder 7">
            <a:extLst>
              <a:ext uri="{FF2B5EF4-FFF2-40B4-BE49-F238E27FC236}">
                <a16:creationId xmlns:a16="http://schemas.microsoft.com/office/drawing/2014/main" id="{087A9453-9796-CD18-BD9A-09E8627AEF33}"/>
              </a:ext>
            </a:extLst>
          </p:cNvPr>
          <p:cNvSpPr>
            <a:spLocks noGrp="1"/>
          </p:cNvSpPr>
          <p:nvPr>
            <p:ph type="body" sz="quarter" idx="13"/>
          </p:nvPr>
        </p:nvSpPr>
        <p:spPr>
          <a:xfrm>
            <a:off x="464458" y="696291"/>
            <a:ext cx="4681802" cy="4225167"/>
          </a:xfrm>
        </p:spPr>
        <p:txBody>
          <a:bodyPr/>
          <a:lstStyle/>
          <a:p>
            <a:pPr marL="0" indent="0">
              <a:buNone/>
            </a:pPr>
            <a:r>
              <a:rPr lang="en-US" sz="2400" b="1">
                <a:solidFill>
                  <a:schemeClr val="tx1"/>
                </a:solidFill>
                <a:latin typeface="Inter"/>
              </a:rPr>
              <a:t>Mission</a:t>
            </a:r>
          </a:p>
          <a:p>
            <a:pPr marL="0" indent="0">
              <a:buNone/>
            </a:pPr>
            <a:r>
              <a:rPr lang="en-US" sz="2000">
                <a:solidFill>
                  <a:schemeClr val="tx1"/>
                </a:solidFill>
                <a:latin typeface="Inter"/>
              </a:rPr>
              <a:t>Supporting and empowering students from poverty-impacted communities to thrive in school, college and career.</a:t>
            </a:r>
          </a:p>
          <a:p>
            <a:endParaRPr lang="en-US">
              <a:solidFill>
                <a:schemeClr val="tx1"/>
              </a:solidFill>
            </a:endParaRPr>
          </a:p>
        </p:txBody>
      </p:sp>
      <p:sp>
        <p:nvSpPr>
          <p:cNvPr id="3" name="Text Placeholder 2">
            <a:extLst>
              <a:ext uri="{FF2B5EF4-FFF2-40B4-BE49-F238E27FC236}">
                <a16:creationId xmlns:a16="http://schemas.microsoft.com/office/drawing/2014/main" id="{F75096D2-2D6F-7D21-336A-BF760EC65D47}"/>
              </a:ext>
            </a:extLst>
          </p:cNvPr>
          <p:cNvSpPr>
            <a:spLocks noGrp="1"/>
          </p:cNvSpPr>
          <p:nvPr>
            <p:ph type="body" sz="quarter" idx="15"/>
          </p:nvPr>
        </p:nvSpPr>
        <p:spPr>
          <a:xfrm>
            <a:off x="5556368" y="707334"/>
            <a:ext cx="5581532" cy="4225168"/>
          </a:xfrm>
        </p:spPr>
        <p:txBody>
          <a:bodyPr/>
          <a:lstStyle/>
          <a:p>
            <a:pPr marL="0" indent="0">
              <a:buNone/>
            </a:pPr>
            <a:r>
              <a:rPr lang="es-ES" sz="2400" b="1">
                <a:solidFill>
                  <a:schemeClr val="accent1"/>
                </a:solidFill>
                <a:latin typeface="Inter"/>
              </a:rPr>
              <a:t>Misión</a:t>
            </a:r>
            <a:r>
              <a:rPr lang="es-ES" sz="2400">
                <a:solidFill>
                  <a:schemeClr val="accent1"/>
                </a:solidFill>
                <a:latin typeface="Inter"/>
              </a:rPr>
              <a:t>​</a:t>
            </a:r>
          </a:p>
          <a:p>
            <a:pPr marL="0" indent="0">
              <a:buNone/>
            </a:pPr>
            <a:r>
              <a:rPr lang="es-ES" sz="2000">
                <a:solidFill>
                  <a:schemeClr val="accent1"/>
                </a:solidFill>
                <a:latin typeface="Inter"/>
              </a:rPr>
              <a:t>Apoyar y empoderar a los estudiantes de comunidades afectadas por la pobreza para que prosperen en la escuela, la universidad y su carrera profesional.​</a:t>
            </a:r>
          </a:p>
          <a:p>
            <a:endParaRPr lang="en-US">
              <a:solidFill>
                <a:schemeClr val="accent1"/>
              </a:solidFill>
            </a:endParaRPr>
          </a:p>
        </p:txBody>
      </p:sp>
      <p:pic>
        <p:nvPicPr>
          <p:cNvPr id="10" name="Google Shape;143;g39bef57d168_2_239">
            <a:extLst>
              <a:ext uri="{FF2B5EF4-FFF2-40B4-BE49-F238E27FC236}">
                <a16:creationId xmlns:a16="http://schemas.microsoft.com/office/drawing/2014/main" id="{3AEE9156-83DF-C5AE-5453-EF100583E740}"/>
              </a:ext>
            </a:extLst>
          </p:cNvPr>
          <p:cNvPicPr preferRelativeResize="0"/>
          <p:nvPr/>
        </p:nvPicPr>
        <p:blipFill>
          <a:blip r:embed="rId3">
            <a:alphaModFix/>
          </a:blip>
          <a:srcRect t="5530" b="5530"/>
          <a:stretch/>
        </p:blipFill>
        <p:spPr>
          <a:xfrm>
            <a:off x="1435433" y="4026218"/>
            <a:ext cx="2127987" cy="1777682"/>
          </a:xfrm>
          <a:prstGeom prst="rect">
            <a:avLst/>
          </a:prstGeom>
          <a:noFill/>
          <a:ln>
            <a:noFill/>
          </a:ln>
        </p:spPr>
      </p:pic>
      <p:pic>
        <p:nvPicPr>
          <p:cNvPr id="12" name="Google Shape;143;g39bef57d168_2_239">
            <a:extLst>
              <a:ext uri="{FF2B5EF4-FFF2-40B4-BE49-F238E27FC236}">
                <a16:creationId xmlns:a16="http://schemas.microsoft.com/office/drawing/2014/main" id="{AFC6C0DB-6261-A017-D2D9-FE4D73BC5C3E}"/>
              </a:ext>
            </a:extLst>
          </p:cNvPr>
          <p:cNvPicPr preferRelativeResize="0"/>
          <p:nvPr/>
        </p:nvPicPr>
        <p:blipFill>
          <a:blip r:embed="rId4">
            <a:alphaModFix/>
          </a:blip>
          <a:srcRect t="5530" b="5530"/>
          <a:stretch/>
        </p:blipFill>
        <p:spPr>
          <a:xfrm>
            <a:off x="7139222" y="4026217"/>
            <a:ext cx="2127989" cy="1777682"/>
          </a:xfrm>
          <a:prstGeom prst="rect">
            <a:avLst/>
          </a:prstGeom>
          <a:noFill/>
          <a:ln>
            <a:noFill/>
          </a:ln>
        </p:spPr>
      </p:pic>
      <p:cxnSp>
        <p:nvCxnSpPr>
          <p:cNvPr id="2" name="Straight Connector 1">
            <a:extLst>
              <a:ext uri="{FF2B5EF4-FFF2-40B4-BE49-F238E27FC236}">
                <a16:creationId xmlns:a16="http://schemas.microsoft.com/office/drawing/2014/main" id="{32C43A5B-9E0F-102F-990D-C4A8021D51D6}"/>
              </a:ext>
            </a:extLst>
          </p:cNvPr>
          <p:cNvCxnSpPr>
            <a:cxnSpLocks/>
          </p:cNvCxnSpPr>
          <p:nvPr/>
        </p:nvCxnSpPr>
        <p:spPr>
          <a:xfrm>
            <a:off x="5219700" y="1651000"/>
            <a:ext cx="0" cy="400050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4543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1EDFC9B4-8459-1FEF-E32C-0F96AE66BBCF}"/>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7579AFF-5D72-54FE-76BA-54FF642DB4F7}"/>
              </a:ext>
            </a:extLst>
          </p:cNvPr>
          <p:cNvSpPr>
            <a:spLocks noGrp="1"/>
          </p:cNvSpPr>
          <p:nvPr>
            <p:ph type="body" sz="quarter" idx="12"/>
          </p:nvPr>
        </p:nvSpPr>
        <p:spPr>
          <a:xfrm>
            <a:off x="464589" y="1323417"/>
            <a:ext cx="5245331" cy="657783"/>
          </a:xfrm>
        </p:spPr>
        <p:txBody>
          <a:bodyPr/>
          <a:lstStyle/>
          <a:p>
            <a:r>
              <a:rPr lang="en-US"/>
              <a:t>Greater Than</a:t>
            </a:r>
          </a:p>
        </p:txBody>
      </p:sp>
      <p:sp>
        <p:nvSpPr>
          <p:cNvPr id="3" name="Text Placeholder 2">
            <a:extLst>
              <a:ext uri="{FF2B5EF4-FFF2-40B4-BE49-F238E27FC236}">
                <a16:creationId xmlns:a16="http://schemas.microsoft.com/office/drawing/2014/main" id="{1030F973-F812-BFC3-286C-E7544A647C98}"/>
              </a:ext>
            </a:extLst>
          </p:cNvPr>
          <p:cNvSpPr>
            <a:spLocks noGrp="1"/>
          </p:cNvSpPr>
          <p:nvPr>
            <p:ph type="body" sz="quarter" idx="13"/>
          </p:nvPr>
        </p:nvSpPr>
        <p:spPr>
          <a:xfrm>
            <a:off x="464458" y="966304"/>
            <a:ext cx="4346633" cy="5316330"/>
          </a:xfrm>
        </p:spPr>
        <p:txBody>
          <a:bodyPr/>
          <a:lstStyle/>
          <a:p>
            <a:pPr marL="0" lvl="0" indent="0">
              <a:buSzPts val="2300"/>
              <a:buNone/>
            </a:pPr>
            <a:r>
              <a:rPr lang="en-US" sz="2400" b="1">
                <a:solidFill>
                  <a:schemeClr val="tx1"/>
                </a:solidFill>
                <a:latin typeface="Inter"/>
              </a:rPr>
              <a:t>Scope</a:t>
            </a:r>
            <a:endParaRPr lang="en-US" sz="2400">
              <a:solidFill>
                <a:schemeClr val="tx1"/>
              </a:solidFill>
              <a:latin typeface="Inter"/>
            </a:endParaRPr>
          </a:p>
          <a:p>
            <a:pPr lvl="0">
              <a:buSzPct val="95000"/>
            </a:pPr>
            <a:r>
              <a:rPr lang="en-US" sz="2000">
                <a:solidFill>
                  <a:schemeClr val="tx1"/>
                </a:solidFill>
                <a:latin typeface="Inter"/>
              </a:rPr>
              <a:t>Full education journey support</a:t>
            </a:r>
          </a:p>
          <a:p>
            <a:pPr lvl="0">
              <a:buSzPct val="95000"/>
            </a:pPr>
            <a:r>
              <a:rPr lang="en-US" sz="2000">
                <a:solidFill>
                  <a:schemeClr val="tx1"/>
                </a:solidFill>
                <a:latin typeface="Inter"/>
              </a:rPr>
              <a:t>Expanding partnerships to strengthen support across the education continuum</a:t>
            </a:r>
          </a:p>
          <a:p>
            <a:endParaRPr lang="en-US">
              <a:solidFill>
                <a:schemeClr val="tx1"/>
              </a:solidFill>
            </a:endParaRPr>
          </a:p>
        </p:txBody>
      </p:sp>
      <p:sp>
        <p:nvSpPr>
          <p:cNvPr id="5" name="Text Placeholder 4">
            <a:extLst>
              <a:ext uri="{FF2B5EF4-FFF2-40B4-BE49-F238E27FC236}">
                <a16:creationId xmlns:a16="http://schemas.microsoft.com/office/drawing/2014/main" id="{DFD30B33-44F2-48AA-14C5-5D8C946014D7}"/>
              </a:ext>
            </a:extLst>
          </p:cNvPr>
          <p:cNvSpPr>
            <a:spLocks noGrp="1"/>
          </p:cNvSpPr>
          <p:nvPr>
            <p:ph type="body" sz="quarter" idx="15"/>
          </p:nvPr>
        </p:nvSpPr>
        <p:spPr>
          <a:xfrm>
            <a:off x="5705615" y="2320786"/>
            <a:ext cx="5597385" cy="2680422"/>
          </a:xfrm>
        </p:spPr>
        <p:txBody>
          <a:bodyPr/>
          <a:lstStyle/>
          <a:p>
            <a:pPr marL="82550" indent="0" fontAlgn="base">
              <a:buNone/>
            </a:pPr>
            <a:r>
              <a:rPr lang="es-ES_tradnl" sz="2200" b="1" noProof="1">
                <a:solidFill>
                  <a:schemeClr val="accent1"/>
                </a:solidFill>
              </a:rPr>
              <a:t>Ámbito</a:t>
            </a:r>
            <a:endParaRPr lang="es-ES_tradnl" sz="2200" noProof="1">
              <a:solidFill>
                <a:schemeClr val="accent1"/>
              </a:solidFill>
            </a:endParaRPr>
          </a:p>
          <a:p>
            <a:pPr marL="285750" lvl="0" indent="-285750">
              <a:buSzPts val="2300"/>
            </a:pPr>
            <a:r>
              <a:rPr lang="es-ES_tradnl" noProof="1">
                <a:solidFill>
                  <a:schemeClr val="accent1"/>
                </a:solidFill>
              </a:rPr>
              <a:t>Apoyo integral a lo largo de toda la trayectoria educativa</a:t>
            </a:r>
          </a:p>
          <a:p>
            <a:pPr marL="285750" lvl="0" indent="-285750">
              <a:buSzPts val="2300"/>
            </a:pPr>
            <a:r>
              <a:rPr lang="es-ES_tradnl" noProof="1">
                <a:solidFill>
                  <a:schemeClr val="accent1"/>
                </a:solidFill>
              </a:rPr>
              <a:t>Ampliación de las colaboraciones para reforzar el apoyo a lo largo de todo el proceso educativo</a:t>
            </a:r>
            <a:endParaRPr lang="es-ES_tradnl" sz="1400" noProof="1">
              <a:solidFill>
                <a:schemeClr val="accent1"/>
              </a:solidFill>
            </a:endParaRPr>
          </a:p>
          <a:p>
            <a:endParaRPr lang="en-US">
              <a:solidFill>
                <a:schemeClr val="accent1"/>
              </a:solidFill>
            </a:endParaRPr>
          </a:p>
        </p:txBody>
      </p:sp>
      <p:cxnSp>
        <p:nvCxnSpPr>
          <p:cNvPr id="2" name="Straight Connector 1">
            <a:extLst>
              <a:ext uri="{FF2B5EF4-FFF2-40B4-BE49-F238E27FC236}">
                <a16:creationId xmlns:a16="http://schemas.microsoft.com/office/drawing/2014/main" id="{138380CD-624C-BC81-4B01-2520D0BB2E69}"/>
              </a:ext>
            </a:extLst>
          </p:cNvPr>
          <p:cNvCxnSpPr>
            <a:cxnSpLocks/>
          </p:cNvCxnSpPr>
          <p:nvPr/>
        </p:nvCxnSpPr>
        <p:spPr>
          <a:xfrm>
            <a:off x="4991100" y="2219187"/>
            <a:ext cx="0" cy="214630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778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C367937C-E7B8-0785-3FF5-E04664609719}"/>
              </a:ext>
            </a:extLst>
          </p:cNvPr>
          <p:cNvPicPr>
            <a:picLocks noGrp="1" noChangeAspect="1"/>
          </p:cNvPicPr>
          <p:nvPr>
            <p:ph type="pic" idx="1"/>
          </p:nvPr>
        </p:nvPicPr>
        <p:blipFill>
          <a:blip r:embed="rId3"/>
          <a:srcRect l="31511" t="-416" r="12599" b="416"/>
          <a:stretch>
            <a:fillRect/>
          </a:stretch>
        </p:blipFill>
        <p:spPr>
          <a:xfrm>
            <a:off x="6636991" y="-9417"/>
            <a:ext cx="5555009" cy="6876834"/>
          </a:xfrm>
        </p:spPr>
      </p:pic>
      <p:sp>
        <p:nvSpPr>
          <p:cNvPr id="5" name="Title 4">
            <a:extLst>
              <a:ext uri="{FF2B5EF4-FFF2-40B4-BE49-F238E27FC236}">
                <a16:creationId xmlns:a16="http://schemas.microsoft.com/office/drawing/2014/main" id="{35D4C0FA-0317-4481-93CE-68F942A0DE56}"/>
              </a:ext>
            </a:extLst>
          </p:cNvPr>
          <p:cNvSpPr>
            <a:spLocks noGrp="1"/>
          </p:cNvSpPr>
          <p:nvPr>
            <p:ph type="title"/>
          </p:nvPr>
        </p:nvSpPr>
        <p:spPr>
          <a:xfrm>
            <a:off x="403231" y="1294918"/>
            <a:ext cx="4676770" cy="827729"/>
          </a:xfrm>
        </p:spPr>
        <p:txBody>
          <a:bodyPr/>
          <a:lstStyle/>
          <a:p>
            <a:r>
              <a:rPr lang="en-US" sz="3600">
                <a:solidFill>
                  <a:schemeClr val="accent2">
                    <a:lumMod val="20000"/>
                    <a:lumOff val="80000"/>
                  </a:schemeClr>
                </a:solidFill>
              </a:rPr>
              <a:t>Greater Than</a:t>
            </a:r>
          </a:p>
        </p:txBody>
      </p:sp>
      <p:sp>
        <p:nvSpPr>
          <p:cNvPr id="2" name="Slide Number Placeholder 1">
            <a:extLst>
              <a:ext uri="{FF2B5EF4-FFF2-40B4-BE49-F238E27FC236}">
                <a16:creationId xmlns:a16="http://schemas.microsoft.com/office/drawing/2014/main" id="{41B811C6-0DCF-36B9-518E-60D13BA82B2E}"/>
              </a:ext>
            </a:extLst>
          </p:cNvPr>
          <p:cNvSpPr>
            <a:spLocks noGrp="1"/>
          </p:cNvSpPr>
          <p:nvPr>
            <p:ph type="sldNum" sz="quarter" idx="11"/>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
        <p:nvSpPr>
          <p:cNvPr id="7" name="Text Placeholder 6">
            <a:extLst>
              <a:ext uri="{FF2B5EF4-FFF2-40B4-BE49-F238E27FC236}">
                <a16:creationId xmlns:a16="http://schemas.microsoft.com/office/drawing/2014/main" id="{EC99635B-966F-4564-84EF-92C43581C143}"/>
              </a:ext>
            </a:extLst>
          </p:cNvPr>
          <p:cNvSpPr>
            <a:spLocks noGrp="1"/>
          </p:cNvSpPr>
          <p:nvPr>
            <p:ph type="body" sz="quarter" idx="13"/>
          </p:nvPr>
        </p:nvSpPr>
        <p:spPr>
          <a:xfrm>
            <a:off x="292790" y="2691848"/>
            <a:ext cx="5948427" cy="1827143"/>
          </a:xfrm>
        </p:spPr>
        <p:txBody>
          <a:bodyPr vert="horz" lIns="91440" tIns="45720" rIns="91440" bIns="45720" rtlCol="0" anchor="t">
            <a:normAutofit/>
          </a:bodyPr>
          <a:lstStyle/>
          <a:p>
            <a:pPr marL="0" indent="0">
              <a:buNone/>
            </a:pPr>
            <a:r>
              <a:rPr lang="en-US" sz="2400">
                <a:latin typeface="Inter"/>
              </a:rPr>
              <a:t>We serve schools in two distinct communities, Rockwood and Downtown Hillsboro (Lincoln Street).</a:t>
            </a:r>
          </a:p>
          <a:p>
            <a:endParaRPr lang="en-US"/>
          </a:p>
        </p:txBody>
      </p:sp>
      <p:sp>
        <p:nvSpPr>
          <p:cNvPr id="13" name="Text Placeholder 6">
            <a:extLst>
              <a:ext uri="{FF2B5EF4-FFF2-40B4-BE49-F238E27FC236}">
                <a16:creationId xmlns:a16="http://schemas.microsoft.com/office/drawing/2014/main" id="{D8429094-6960-CA59-FC91-ADF3D42049C9}"/>
              </a:ext>
            </a:extLst>
          </p:cNvPr>
          <p:cNvSpPr txBox="1">
            <a:spLocks/>
          </p:cNvSpPr>
          <p:nvPr/>
        </p:nvSpPr>
        <p:spPr>
          <a:xfrm>
            <a:off x="264492" y="3918658"/>
            <a:ext cx="5829299" cy="2191700"/>
          </a:xfrm>
          <a:prstGeom prst="rect">
            <a:avLst/>
          </a:prstGeom>
        </p:spPr>
        <p:txBody>
          <a:bodyPr vert="horz" lIns="91440" tIns="45720" rIns="91440" bIns="45720" rtlCol="0" anchor="ctr" anchorCtr="0">
            <a:noAutofit/>
          </a:bodyPr>
          <a:lstStyle>
            <a:lvl1pPr marL="182880" indent="-182880" algn="l" defTabSz="914400" rtl="0" eaLnBrk="1" latinLnBrk="0" hangingPunct="1">
              <a:lnSpc>
                <a:spcPct val="90000"/>
              </a:lnSpc>
              <a:spcBef>
                <a:spcPts val="600"/>
              </a:spcBef>
              <a:spcAft>
                <a:spcPts val="600"/>
              </a:spcAft>
              <a:buSzPct val="90000"/>
              <a:buFont typeface="Arial" panose="020B0604020202020204" pitchFamily="34"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1pPr>
            <a:lvl2pPr marL="402336" indent="-182880" algn="l" defTabSz="914400" rtl="0" eaLnBrk="1" latinLnBrk="0" hangingPunct="1">
              <a:lnSpc>
                <a:spcPct val="90000"/>
              </a:lnSpc>
              <a:spcBef>
                <a:spcPts val="0"/>
              </a:spcBef>
              <a:spcAft>
                <a:spcPts val="600"/>
              </a:spcAft>
              <a:buFont typeface="Inter" panose="02000503000000020004" pitchFamily="2"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2pPr>
            <a:lvl3pPr marL="603504" indent="-182880" algn="l" defTabSz="914400" rtl="0" eaLnBrk="1" latinLnBrk="0" hangingPunct="1">
              <a:lnSpc>
                <a:spcPct val="90000"/>
              </a:lnSpc>
              <a:spcBef>
                <a:spcPts val="0"/>
              </a:spcBef>
              <a:spcAft>
                <a:spcPts val="600"/>
              </a:spcAft>
              <a:buSzPct val="90000"/>
              <a:buFont typeface="Arial" panose="020B0604020202020204" pitchFamily="34"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200" b="0" i="0" kern="1200" cap="none" spc="0" baseline="0" dirty="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err="1">
                <a:solidFill>
                  <a:schemeClr val="accent2">
                    <a:lumMod val="20000"/>
                    <a:lumOff val="80000"/>
                  </a:schemeClr>
                </a:solidFill>
                <a:latin typeface="Inter"/>
              </a:rPr>
              <a:t>Brindamos</a:t>
            </a:r>
            <a:r>
              <a:rPr lang="en-US" sz="2400">
                <a:solidFill>
                  <a:schemeClr val="accent2">
                    <a:lumMod val="20000"/>
                    <a:lumOff val="80000"/>
                  </a:schemeClr>
                </a:solidFill>
                <a:latin typeface="Inter"/>
              </a:rPr>
              <a:t> </a:t>
            </a:r>
            <a:r>
              <a:rPr lang="en-US" sz="2400" err="1">
                <a:solidFill>
                  <a:schemeClr val="accent2">
                    <a:lumMod val="20000"/>
                    <a:lumOff val="80000"/>
                  </a:schemeClr>
                </a:solidFill>
                <a:latin typeface="Inter"/>
              </a:rPr>
              <a:t>servicios</a:t>
            </a:r>
            <a:r>
              <a:rPr lang="en-US" sz="2400">
                <a:solidFill>
                  <a:schemeClr val="accent2">
                    <a:lumMod val="20000"/>
                    <a:lumOff val="80000"/>
                  </a:schemeClr>
                </a:solidFill>
                <a:latin typeface="Inter"/>
              </a:rPr>
              <a:t> a </a:t>
            </a:r>
            <a:r>
              <a:rPr lang="en-US" sz="2400" err="1">
                <a:solidFill>
                  <a:schemeClr val="accent2">
                    <a:lumMod val="20000"/>
                    <a:lumOff val="80000"/>
                  </a:schemeClr>
                </a:solidFill>
                <a:latin typeface="Inter"/>
              </a:rPr>
              <a:t>escuelas</a:t>
            </a:r>
            <a:r>
              <a:rPr lang="en-US" sz="2400">
                <a:solidFill>
                  <a:schemeClr val="accent2">
                    <a:lumMod val="20000"/>
                    <a:lumOff val="80000"/>
                  </a:schemeClr>
                </a:solidFill>
                <a:latin typeface="Inter"/>
              </a:rPr>
              <a:t> de dos comunidades </a:t>
            </a:r>
            <a:r>
              <a:rPr lang="en-US" sz="2400" err="1">
                <a:solidFill>
                  <a:schemeClr val="accent2">
                    <a:lumMod val="20000"/>
                    <a:lumOff val="80000"/>
                  </a:schemeClr>
                </a:solidFill>
                <a:latin typeface="Inter"/>
              </a:rPr>
              <a:t>distintas</a:t>
            </a:r>
            <a:r>
              <a:rPr lang="en-US" sz="2400">
                <a:solidFill>
                  <a:schemeClr val="accent2">
                    <a:lumMod val="20000"/>
                    <a:lumOff val="80000"/>
                  </a:schemeClr>
                </a:solidFill>
                <a:latin typeface="Inter"/>
              </a:rPr>
              <a:t>: Rockwood y </a:t>
            </a:r>
            <a:r>
              <a:rPr lang="en-US" sz="2400" err="1">
                <a:solidFill>
                  <a:schemeClr val="accent2">
                    <a:lumMod val="20000"/>
                    <a:lumOff val="80000"/>
                  </a:schemeClr>
                </a:solidFill>
                <a:latin typeface="Inter"/>
              </a:rPr>
              <a:t>el</a:t>
            </a:r>
            <a:r>
              <a:rPr lang="en-US" sz="2400">
                <a:solidFill>
                  <a:schemeClr val="accent2">
                    <a:lumMod val="20000"/>
                    <a:lumOff val="80000"/>
                  </a:schemeClr>
                </a:solidFill>
                <a:latin typeface="Inter"/>
              </a:rPr>
              <a:t> </a:t>
            </a:r>
            <a:r>
              <a:rPr lang="en-US" sz="2400" err="1">
                <a:solidFill>
                  <a:schemeClr val="accent2">
                    <a:lumMod val="20000"/>
                    <a:lumOff val="80000"/>
                  </a:schemeClr>
                </a:solidFill>
                <a:latin typeface="Inter"/>
              </a:rPr>
              <a:t>centro</a:t>
            </a:r>
            <a:r>
              <a:rPr lang="en-US" sz="2400">
                <a:solidFill>
                  <a:schemeClr val="accent2">
                    <a:lumMod val="20000"/>
                    <a:lumOff val="80000"/>
                  </a:schemeClr>
                </a:solidFill>
                <a:latin typeface="Inter"/>
              </a:rPr>
              <a:t> de Hillsboro (Lincoln Street).</a:t>
            </a:r>
          </a:p>
          <a:p>
            <a:endParaRPr lang="en-US">
              <a:solidFill>
                <a:schemeClr val="accent2">
                  <a:lumMod val="20000"/>
                  <a:lumOff val="80000"/>
                </a:schemeClr>
              </a:solidFill>
            </a:endParaRPr>
          </a:p>
        </p:txBody>
      </p:sp>
      <p:cxnSp>
        <p:nvCxnSpPr>
          <p:cNvPr id="3" name="Straight Connector 2">
            <a:extLst>
              <a:ext uri="{FF2B5EF4-FFF2-40B4-BE49-F238E27FC236}">
                <a16:creationId xmlns:a16="http://schemas.microsoft.com/office/drawing/2014/main" id="{4988E998-63CF-0AA0-4E39-07D9E461288C}"/>
              </a:ext>
            </a:extLst>
          </p:cNvPr>
          <p:cNvCxnSpPr>
            <a:cxnSpLocks/>
          </p:cNvCxnSpPr>
          <p:nvPr/>
        </p:nvCxnSpPr>
        <p:spPr>
          <a:xfrm>
            <a:off x="288789" y="3976480"/>
            <a:ext cx="5942494" cy="0"/>
          </a:xfrm>
          <a:prstGeom prst="line">
            <a:avLst/>
          </a:prstGeom>
          <a:ln w="34925">
            <a:solidFill>
              <a:schemeClr val="accent2">
                <a:lumMod val="20000"/>
                <a:lumOff val="80000"/>
                <a:alpha val="58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6">
            <a:extLst>
              <a:ext uri="{FF2B5EF4-FFF2-40B4-BE49-F238E27FC236}">
                <a16:creationId xmlns:a16="http://schemas.microsoft.com/office/drawing/2014/main" id="{948D95AF-76EA-3052-0861-59C23E3FF23B}"/>
              </a:ext>
            </a:extLst>
          </p:cNvPr>
          <p:cNvSpPr txBox="1">
            <a:spLocks/>
          </p:cNvSpPr>
          <p:nvPr/>
        </p:nvSpPr>
        <p:spPr>
          <a:xfrm>
            <a:off x="419100" y="6356350"/>
            <a:ext cx="2919978" cy="378508"/>
          </a:xfrm>
          <a:prstGeom prst="rect">
            <a:avLst/>
          </a:prstGeom>
        </p:spPr>
        <p:txBody>
          <a:bodyPr vert="horz" lIns="91440" tIns="45720" rIns="91440" bIns="45720" rtlCol="0" anchor="ctr" anchorCtr="0">
            <a:noAutofit/>
          </a:bodyPr>
          <a:lstStyle>
            <a:lvl1pPr marL="182880" indent="-182880" algn="l" defTabSz="914400" rtl="0" eaLnBrk="1" latinLnBrk="0" hangingPunct="1">
              <a:lnSpc>
                <a:spcPct val="90000"/>
              </a:lnSpc>
              <a:spcBef>
                <a:spcPts val="600"/>
              </a:spcBef>
              <a:spcAft>
                <a:spcPts val="600"/>
              </a:spcAft>
              <a:buSzPct val="90000"/>
              <a:buFont typeface="Arial" panose="020B0604020202020204" pitchFamily="34"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1pPr>
            <a:lvl2pPr marL="402336" indent="-182880" algn="l" defTabSz="914400" rtl="0" eaLnBrk="1" latinLnBrk="0" hangingPunct="1">
              <a:lnSpc>
                <a:spcPct val="90000"/>
              </a:lnSpc>
              <a:spcBef>
                <a:spcPts val="0"/>
              </a:spcBef>
              <a:spcAft>
                <a:spcPts val="600"/>
              </a:spcAft>
              <a:buFont typeface="Inter" panose="02000503000000020004" pitchFamily="2"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2pPr>
            <a:lvl3pPr marL="603504" indent="-182880" algn="l" defTabSz="914400" rtl="0" eaLnBrk="1" latinLnBrk="0" hangingPunct="1">
              <a:lnSpc>
                <a:spcPct val="90000"/>
              </a:lnSpc>
              <a:spcBef>
                <a:spcPts val="0"/>
              </a:spcBef>
              <a:spcAft>
                <a:spcPts val="600"/>
              </a:spcAft>
              <a:buSzPct val="90000"/>
              <a:buFont typeface="Arial" panose="020B0604020202020204" pitchFamily="34"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200" b="0" i="0" kern="1200" cap="none" spc="0" baseline="0" dirty="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a:solidFill>
                  <a:schemeClr val="accent5"/>
                </a:solidFill>
              </a:rPr>
              <a:t>Image: Greater Than</a:t>
            </a:r>
          </a:p>
        </p:txBody>
      </p:sp>
    </p:spTree>
    <p:extLst>
      <p:ext uri="{BB962C8B-B14F-4D97-AF65-F5344CB8AC3E}">
        <p14:creationId xmlns:p14="http://schemas.microsoft.com/office/powerpoint/2010/main" val="1808313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8686B2-D1AA-E8FD-39AC-1038FD8BBC0D}"/>
              </a:ext>
            </a:extLst>
          </p:cNvPr>
          <p:cNvSpPr>
            <a:spLocks noGrp="1"/>
          </p:cNvSpPr>
          <p:nvPr>
            <p:ph type="title"/>
          </p:nvPr>
        </p:nvSpPr>
        <p:spPr>
          <a:xfrm>
            <a:off x="403230" y="2201713"/>
            <a:ext cx="5394576" cy="1303796"/>
          </a:xfrm>
        </p:spPr>
        <p:txBody>
          <a:bodyPr/>
          <a:lstStyle/>
          <a:p>
            <a:br>
              <a:rPr lang="en-US" sz="3600"/>
            </a:br>
            <a:r>
              <a:rPr lang="en-US" sz="3600"/>
              <a:t>Lincoln Street Elementary School</a:t>
            </a:r>
          </a:p>
        </p:txBody>
      </p:sp>
      <p:sp>
        <p:nvSpPr>
          <p:cNvPr id="2" name="Slide Number Placeholder 1">
            <a:extLst>
              <a:ext uri="{FF2B5EF4-FFF2-40B4-BE49-F238E27FC236}">
                <a16:creationId xmlns:a16="http://schemas.microsoft.com/office/drawing/2014/main" id="{81D35323-FB6F-A3E0-1FD7-38FD903E7F7C}"/>
              </a:ext>
            </a:extLst>
          </p:cNvPr>
          <p:cNvSpPr>
            <a:spLocks noGrp="1"/>
          </p:cNvSpPr>
          <p:nvPr>
            <p:ph type="sldNum" sz="quarter" idx="11"/>
          </p:nvPr>
        </p:nvSpPr>
        <p:spPr/>
        <p:txBody>
          <a:bodyPr/>
          <a:lstStyle/>
          <a:p>
            <a:fld id="{99F89DBD-657F-0D4B-86A7-CD9BC0A58798}" type="slidenum">
              <a:rPr lang="en-US" smtClean="0"/>
              <a:pPr/>
              <a:t>12</a:t>
            </a:fld>
            <a:endParaRPr lang="en-US"/>
          </a:p>
        </p:txBody>
      </p:sp>
      <p:pic>
        <p:nvPicPr>
          <p:cNvPr id="13" name="Picture Placeholder 12" descr="A sign in front of a building&#10;&#10;AI-generated content may be incorrect.">
            <a:extLst>
              <a:ext uri="{FF2B5EF4-FFF2-40B4-BE49-F238E27FC236}">
                <a16:creationId xmlns:a16="http://schemas.microsoft.com/office/drawing/2014/main" id="{84280826-C1A2-D6BB-844C-8EE24F7111C7}"/>
              </a:ext>
            </a:extLst>
          </p:cNvPr>
          <p:cNvPicPr>
            <a:picLocks noGrp="1" noChangeAspect="1"/>
          </p:cNvPicPr>
          <p:nvPr>
            <p:ph type="pic" idx="15"/>
          </p:nvPr>
        </p:nvPicPr>
        <p:blipFill>
          <a:blip r:embed="rId3"/>
          <a:srcRect t="19186" b="38474"/>
          <a:stretch>
            <a:fillRect/>
          </a:stretch>
        </p:blipFill>
        <p:spPr>
          <a:xfrm>
            <a:off x="5359386" y="3456879"/>
            <a:ext cx="6850448" cy="3401123"/>
          </a:xfrm>
        </p:spPr>
      </p:pic>
      <p:pic>
        <p:nvPicPr>
          <p:cNvPr id="11" name="Picture Placeholder 10" descr="Diagram&#10;&#10;AI-generated content may be incorrect.">
            <a:extLst>
              <a:ext uri="{FF2B5EF4-FFF2-40B4-BE49-F238E27FC236}">
                <a16:creationId xmlns:a16="http://schemas.microsoft.com/office/drawing/2014/main" id="{94694CBC-FCF1-2BEB-90B6-F56CFA9320FD}"/>
              </a:ext>
            </a:extLst>
          </p:cNvPr>
          <p:cNvPicPr>
            <a:picLocks noGrp="1" noChangeAspect="1"/>
          </p:cNvPicPr>
          <p:nvPr>
            <p:ph type="pic" idx="1"/>
          </p:nvPr>
        </p:nvPicPr>
        <p:blipFill>
          <a:blip r:embed="rId4"/>
          <a:srcRect t="20838" b="20838"/>
          <a:stretch/>
        </p:blipFill>
        <p:spPr/>
      </p:pic>
      <p:sp>
        <p:nvSpPr>
          <p:cNvPr id="9" name="Text Placeholder 8">
            <a:extLst>
              <a:ext uri="{FF2B5EF4-FFF2-40B4-BE49-F238E27FC236}">
                <a16:creationId xmlns:a16="http://schemas.microsoft.com/office/drawing/2014/main" id="{A72C5ACA-5AE2-F073-AEDB-36C655EB6E6C}"/>
              </a:ext>
            </a:extLst>
          </p:cNvPr>
          <p:cNvSpPr>
            <a:spLocks noGrp="1"/>
          </p:cNvSpPr>
          <p:nvPr>
            <p:ph type="body" sz="quarter" idx="17"/>
          </p:nvPr>
        </p:nvSpPr>
        <p:spPr>
          <a:xfrm>
            <a:off x="403225" y="3969225"/>
            <a:ext cx="1997075" cy="4060825"/>
          </a:xfrm>
        </p:spPr>
        <p:txBody>
          <a:bodyPr/>
          <a:lstStyle/>
          <a:p>
            <a:pPr marL="0" indent="0">
              <a:buNone/>
            </a:pPr>
            <a:r>
              <a:rPr lang="en-US" sz="1800"/>
              <a:t>Hillsboro School District </a:t>
            </a:r>
          </a:p>
        </p:txBody>
      </p:sp>
      <p:sp>
        <p:nvSpPr>
          <p:cNvPr id="3" name="Text Placeholder 8">
            <a:extLst>
              <a:ext uri="{FF2B5EF4-FFF2-40B4-BE49-F238E27FC236}">
                <a16:creationId xmlns:a16="http://schemas.microsoft.com/office/drawing/2014/main" id="{B2E23ED2-7DDF-75EA-806A-E52BF5E452F3}"/>
              </a:ext>
            </a:extLst>
          </p:cNvPr>
          <p:cNvSpPr txBox="1">
            <a:spLocks/>
          </p:cNvSpPr>
          <p:nvPr/>
        </p:nvSpPr>
        <p:spPr>
          <a:xfrm>
            <a:off x="2641600" y="3671095"/>
            <a:ext cx="1905000" cy="1548606"/>
          </a:xfrm>
          <a:prstGeom prst="rect">
            <a:avLst/>
          </a:prstGeom>
        </p:spPr>
        <p:txBody>
          <a:bodyPr vert="horz" lIns="91440" tIns="45720" rIns="91440" bIns="45720" rtlCol="0" anchor="ctr" anchorCtr="0">
            <a:noAutofit/>
          </a:bodyPr>
          <a:lstStyle>
            <a:lvl1pPr marL="182880" indent="-182880" algn="l" defTabSz="914400" rtl="0" eaLnBrk="1" latinLnBrk="0" hangingPunct="1">
              <a:lnSpc>
                <a:spcPct val="90000"/>
              </a:lnSpc>
              <a:spcBef>
                <a:spcPts val="600"/>
              </a:spcBef>
              <a:spcAft>
                <a:spcPts val="600"/>
              </a:spcAft>
              <a:buSzPct val="90000"/>
              <a:buFont typeface="Arial" panose="020B0604020202020204" pitchFamily="34" charset="0"/>
              <a:buChar char="•"/>
              <a:defRPr lang="en-US" sz="2200" b="0" i="0" kern="1200" dirty="0" smtClean="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0"/>
              </a:spcBef>
              <a:spcAft>
                <a:spcPts val="600"/>
              </a:spcAft>
              <a:buFont typeface="Inter" panose="02000503000000020004" pitchFamily="2" charset="0"/>
              <a:buChar char="-"/>
              <a:defRPr lang="en-US" sz="2200" b="0" i="0" kern="1200" dirty="0" smtClean="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0"/>
              </a:spcBef>
              <a:spcAft>
                <a:spcPts val="600"/>
              </a:spcAft>
              <a:buSzPct val="90000"/>
              <a:buFont typeface="Arial" panose="020B0604020202020204" pitchFamily="34" charset="0"/>
              <a:buChar char="•"/>
              <a:defRPr lang="en-US" sz="2200" b="0" i="0" kern="1200" cap="none" spc="100" baseline="0" dirty="0" smtClean="0">
                <a:solidFill>
                  <a:schemeClr val="tx1"/>
                </a:solidFill>
                <a:latin typeface="Inter" panose="02000503000000020004" pitchFamily="2" charset="0"/>
                <a:ea typeface="Inter" panose="02000503000000020004"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200" b="0" i="0" kern="1200" dirty="0" smtClean="0">
                <a:solidFill>
                  <a:schemeClr val="tx1"/>
                </a:solidFill>
                <a:latin typeface="Inter" panose="02000503000000020004" pitchFamily="2" charset="0"/>
                <a:ea typeface="Inter" panose="02000503000000020004"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200" b="0" i="0" kern="1200" baseline="0" dirty="0">
                <a:solidFill>
                  <a:schemeClr val="tx1"/>
                </a:solidFill>
                <a:latin typeface="Inter" panose="02000503000000020004" pitchFamily="2" charset="0"/>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a:solidFill>
                  <a:schemeClr val="accent1"/>
                </a:solidFill>
              </a:rPr>
              <a:t>Distrito Escolar de Hillsboro</a:t>
            </a:r>
          </a:p>
          <a:p>
            <a:endParaRPr lang="en-US" sz="1800">
              <a:solidFill>
                <a:schemeClr val="accent1"/>
              </a:solidFill>
            </a:endParaRPr>
          </a:p>
        </p:txBody>
      </p:sp>
      <p:cxnSp>
        <p:nvCxnSpPr>
          <p:cNvPr id="5" name="Straight Connector 4">
            <a:extLst>
              <a:ext uri="{FF2B5EF4-FFF2-40B4-BE49-F238E27FC236}">
                <a16:creationId xmlns:a16="http://schemas.microsoft.com/office/drawing/2014/main" id="{A4AD08A4-633B-F929-1D6F-5C23B8CF70F4}"/>
              </a:ext>
            </a:extLst>
          </p:cNvPr>
          <p:cNvCxnSpPr>
            <a:cxnSpLocks/>
          </p:cNvCxnSpPr>
          <p:nvPr/>
        </p:nvCxnSpPr>
        <p:spPr>
          <a:xfrm>
            <a:off x="2489200" y="3949700"/>
            <a:ext cx="0" cy="53340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21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2" name="Text Placeholder 1">
            <a:extLst>
              <a:ext uri="{FF2B5EF4-FFF2-40B4-BE49-F238E27FC236}">
                <a16:creationId xmlns:a16="http://schemas.microsoft.com/office/drawing/2014/main" id="{2950318B-CABC-78BA-0E1D-5A093872FD35}"/>
              </a:ext>
            </a:extLst>
          </p:cNvPr>
          <p:cNvSpPr>
            <a:spLocks noGrp="1"/>
          </p:cNvSpPr>
          <p:nvPr>
            <p:ph type="body" sz="quarter" idx="12"/>
          </p:nvPr>
        </p:nvSpPr>
        <p:spPr>
          <a:xfrm>
            <a:off x="464589" y="1066800"/>
            <a:ext cx="5245331" cy="657783"/>
          </a:xfrm>
        </p:spPr>
        <p:txBody>
          <a:bodyPr/>
          <a:lstStyle/>
          <a:p>
            <a:r>
              <a:rPr lang="en-US"/>
              <a:t>Greater Than</a:t>
            </a:r>
          </a:p>
        </p:txBody>
      </p:sp>
      <p:sp>
        <p:nvSpPr>
          <p:cNvPr id="3" name="Text Placeholder 2">
            <a:extLst>
              <a:ext uri="{FF2B5EF4-FFF2-40B4-BE49-F238E27FC236}">
                <a16:creationId xmlns:a16="http://schemas.microsoft.com/office/drawing/2014/main" id="{2C9FE7CE-9D43-0458-37A1-821CB95F0DCE}"/>
              </a:ext>
            </a:extLst>
          </p:cNvPr>
          <p:cNvSpPr>
            <a:spLocks noGrp="1"/>
          </p:cNvSpPr>
          <p:nvPr>
            <p:ph type="body" sz="quarter" idx="13"/>
          </p:nvPr>
        </p:nvSpPr>
        <p:spPr>
          <a:xfrm>
            <a:off x="616221" y="1612900"/>
            <a:ext cx="4108179" cy="4533900"/>
          </a:xfrm>
        </p:spPr>
        <p:txBody>
          <a:bodyPr/>
          <a:lstStyle/>
          <a:p>
            <a:pPr marL="0" indent="0">
              <a:buNone/>
            </a:pPr>
            <a:r>
              <a:rPr lang="en-US" sz="2200" b="1">
                <a:solidFill>
                  <a:schemeClr val="tx1"/>
                </a:solidFill>
              </a:rPr>
              <a:t>Our Approach</a:t>
            </a:r>
          </a:p>
          <a:p>
            <a:pPr marL="0" indent="0">
              <a:buNone/>
            </a:pPr>
            <a:r>
              <a:rPr lang="en-US" sz="1800">
                <a:solidFill>
                  <a:schemeClr val="tx1"/>
                </a:solidFill>
              </a:rPr>
              <a:t>Whole School Model at Lincoln Street Elementary</a:t>
            </a:r>
            <a:endParaRPr lang="en-US" sz="1800" b="1">
              <a:solidFill>
                <a:schemeClr val="tx1"/>
              </a:solidFill>
            </a:endParaRPr>
          </a:p>
          <a:p>
            <a:pPr marL="285750" indent="-285750"/>
            <a:r>
              <a:rPr lang="en-US" sz="1800">
                <a:solidFill>
                  <a:schemeClr val="tx1"/>
                </a:solidFill>
              </a:rPr>
              <a:t>Leverage the expertise and resources of partners</a:t>
            </a:r>
          </a:p>
          <a:p>
            <a:pPr marL="285750" indent="-285750"/>
            <a:r>
              <a:rPr lang="en-US" sz="1800">
                <a:solidFill>
                  <a:schemeClr val="tx1"/>
                </a:solidFill>
              </a:rPr>
              <a:t>Elevate parent voice and engagement</a:t>
            </a:r>
          </a:p>
          <a:p>
            <a:pPr marL="285750" indent="-285750"/>
            <a:r>
              <a:rPr lang="en-US" sz="1800">
                <a:solidFill>
                  <a:schemeClr val="tx1"/>
                </a:solidFill>
              </a:rPr>
              <a:t>Build early college and career awareness</a:t>
            </a:r>
          </a:p>
          <a:p>
            <a:pPr marL="285750" indent="-285750"/>
            <a:r>
              <a:rPr lang="en-US" sz="1800">
                <a:solidFill>
                  <a:schemeClr val="tx1"/>
                </a:solidFill>
              </a:rPr>
              <a:t>Direct support when needed</a:t>
            </a:r>
            <a:endParaRPr lang="en-US" sz="1800" b="1">
              <a:solidFill>
                <a:schemeClr val="tx1"/>
              </a:solidFill>
            </a:endParaRPr>
          </a:p>
          <a:p>
            <a:endParaRPr lang="en-US">
              <a:solidFill>
                <a:schemeClr val="tx1"/>
              </a:solidFill>
            </a:endParaRPr>
          </a:p>
        </p:txBody>
      </p:sp>
      <p:sp>
        <p:nvSpPr>
          <p:cNvPr id="4" name="Text Placeholder 3">
            <a:extLst>
              <a:ext uri="{FF2B5EF4-FFF2-40B4-BE49-F238E27FC236}">
                <a16:creationId xmlns:a16="http://schemas.microsoft.com/office/drawing/2014/main" id="{A8FDC210-3223-ED4C-D092-70430CD3589A}"/>
              </a:ext>
            </a:extLst>
          </p:cNvPr>
          <p:cNvSpPr>
            <a:spLocks noGrp="1"/>
          </p:cNvSpPr>
          <p:nvPr>
            <p:ph type="body" sz="quarter" idx="15"/>
          </p:nvPr>
        </p:nvSpPr>
        <p:spPr>
          <a:xfrm>
            <a:off x="4927600" y="1524000"/>
            <a:ext cx="6362699" cy="4746472"/>
          </a:xfrm>
        </p:spPr>
        <p:txBody>
          <a:bodyPr/>
          <a:lstStyle/>
          <a:p>
            <a:pPr marL="0" indent="0">
              <a:buNone/>
            </a:pPr>
            <a:r>
              <a:rPr lang="es-ES_tradnl" sz="2200" b="1">
                <a:solidFill>
                  <a:schemeClr val="accent1"/>
                </a:solidFill>
                <a:cs typeface="Poppins Medium" panose="00000600000000000000" pitchFamily="2" charset="0"/>
              </a:rPr>
              <a:t>Nuestro Enfoque</a:t>
            </a:r>
            <a:endParaRPr lang="es-ES" sz="1800">
              <a:solidFill>
                <a:schemeClr val="accent1"/>
              </a:solidFill>
            </a:endParaRPr>
          </a:p>
          <a:p>
            <a:pPr marL="0" indent="0">
              <a:buNone/>
            </a:pPr>
            <a:r>
              <a:rPr lang="es-ES" sz="1800">
                <a:solidFill>
                  <a:schemeClr val="accent1"/>
                </a:solidFill>
              </a:rPr>
              <a:t>Modelo escolar integral en la escuela primaria Lincoln Street</a:t>
            </a:r>
            <a:endParaRPr lang="es-ES_tradnl" sz="1800">
              <a:solidFill>
                <a:schemeClr val="accent1"/>
              </a:solidFill>
              <a:cs typeface="Poppins Medium" panose="00000600000000000000" pitchFamily="2" charset="0"/>
              <a:sym typeface="Poppins"/>
            </a:endParaRPr>
          </a:p>
          <a:p>
            <a:pPr marL="342900" indent="-342900"/>
            <a:r>
              <a:rPr lang="es-ES_tradnl" noProof="1">
                <a:solidFill>
                  <a:schemeClr val="accent1"/>
                </a:solidFill>
              </a:rPr>
              <a:t>Aprovechar la experiencia y los recursos de los socios</a:t>
            </a:r>
          </a:p>
          <a:p>
            <a:pPr marL="342900" indent="-342900"/>
            <a:r>
              <a:rPr lang="es-ES_tradnl" noProof="1">
                <a:solidFill>
                  <a:schemeClr val="accent1"/>
                </a:solidFill>
              </a:rPr>
              <a:t>Aumentar el involucramiento y la voz de los padres</a:t>
            </a:r>
          </a:p>
          <a:p>
            <a:pPr marL="342900" indent="-342900"/>
            <a:r>
              <a:rPr lang="es-ES_tradnl" noProof="1">
                <a:solidFill>
                  <a:schemeClr val="accent1"/>
                </a:solidFill>
              </a:rPr>
              <a:t>Promover el conocimiento temprano sobre la universidad y las carreras profesionales</a:t>
            </a:r>
          </a:p>
          <a:p>
            <a:pPr marL="342900" indent="-342900"/>
            <a:r>
              <a:rPr lang="es-ES_tradnl" noProof="1">
                <a:solidFill>
                  <a:schemeClr val="accent1"/>
                </a:solidFill>
              </a:rPr>
              <a:t>Ofrecer apoyo directo cuando sea necesario</a:t>
            </a:r>
            <a:endParaRPr lang="es-ES_tradnl" b="1" noProof="1">
              <a:solidFill>
                <a:schemeClr val="accent1"/>
              </a:solidFill>
            </a:endParaRPr>
          </a:p>
          <a:p>
            <a:pPr marL="0" indent="0">
              <a:buNone/>
            </a:pPr>
            <a:endParaRPr lang="es-ES_tradnl" sz="1800">
              <a:solidFill>
                <a:schemeClr val="accent1"/>
              </a:solidFill>
              <a:cs typeface="Poppins Medium" panose="00000600000000000000" pitchFamily="2" charset="0"/>
              <a:sym typeface="Poppins"/>
            </a:endParaRPr>
          </a:p>
          <a:p>
            <a:endParaRPr lang="en-US">
              <a:solidFill>
                <a:schemeClr val="accent1"/>
              </a:solidFill>
            </a:endParaRPr>
          </a:p>
        </p:txBody>
      </p:sp>
      <p:cxnSp>
        <p:nvCxnSpPr>
          <p:cNvPr id="6" name="Straight Connector 5">
            <a:extLst>
              <a:ext uri="{FF2B5EF4-FFF2-40B4-BE49-F238E27FC236}">
                <a16:creationId xmlns:a16="http://schemas.microsoft.com/office/drawing/2014/main" id="{35747871-6424-E72D-4F2B-35C0F95B5ECE}"/>
              </a:ext>
            </a:extLst>
          </p:cNvPr>
          <p:cNvCxnSpPr>
            <a:cxnSpLocks/>
          </p:cNvCxnSpPr>
          <p:nvPr/>
        </p:nvCxnSpPr>
        <p:spPr>
          <a:xfrm>
            <a:off x="4622800" y="2095500"/>
            <a:ext cx="0" cy="325120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84DA59-4299-F0AB-4D84-DBFAEC0DDF0B}"/>
              </a:ext>
            </a:extLst>
          </p:cNvPr>
          <p:cNvSpPr>
            <a:spLocks noGrp="1"/>
          </p:cNvSpPr>
          <p:nvPr>
            <p:ph type="body" idx="1"/>
          </p:nvPr>
        </p:nvSpPr>
        <p:spPr>
          <a:xfrm>
            <a:off x="464588" y="396317"/>
            <a:ext cx="8855258" cy="721283"/>
          </a:xfrm>
        </p:spPr>
        <p:txBody>
          <a:bodyPr/>
          <a:lstStyle/>
          <a:p>
            <a:r>
              <a:rPr lang="en-US"/>
              <a:t>Student Field Trip Placeholder</a:t>
            </a:r>
          </a:p>
        </p:txBody>
      </p:sp>
      <p:sp>
        <p:nvSpPr>
          <p:cNvPr id="2" name="Text Placeholder 1">
            <a:extLst>
              <a:ext uri="{FF2B5EF4-FFF2-40B4-BE49-F238E27FC236}">
                <a16:creationId xmlns:a16="http://schemas.microsoft.com/office/drawing/2014/main" id="{28E2B515-FA2D-29BA-8B25-CFA67504FC84}"/>
              </a:ext>
            </a:extLst>
          </p:cNvPr>
          <p:cNvSpPr>
            <a:spLocks noGrp="1"/>
          </p:cNvSpPr>
          <p:nvPr>
            <p:ph type="body" idx="2"/>
          </p:nvPr>
        </p:nvSpPr>
        <p:spPr>
          <a:xfrm>
            <a:off x="464457" y="1339273"/>
            <a:ext cx="10305143" cy="4669415"/>
          </a:xfrm>
        </p:spPr>
        <p:txBody>
          <a:bodyPr/>
          <a:lstStyle/>
          <a:p>
            <a:pPr marL="91440" indent="0">
              <a:buNone/>
            </a:pPr>
            <a:endParaRPr lang="en-US"/>
          </a:p>
        </p:txBody>
      </p:sp>
      <p:sp>
        <p:nvSpPr>
          <p:cNvPr id="4" name="AutoShape 2">
            <a:extLst>
              <a:ext uri="{FF2B5EF4-FFF2-40B4-BE49-F238E27FC236}">
                <a16:creationId xmlns:a16="http://schemas.microsoft.com/office/drawing/2014/main" id="{4D7C9F49-AC63-8375-F102-6BEFDF2CCC7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F506CC6A-9EF2-EE0D-B260-358D527D47B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31026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24EF7-6CEF-8DB6-0F1E-0AB0E2CE6B3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0AE3DA-8042-A02E-B562-64C54B369B64}"/>
              </a:ext>
            </a:extLst>
          </p:cNvPr>
          <p:cNvSpPr>
            <a:spLocks noGrp="1"/>
          </p:cNvSpPr>
          <p:nvPr>
            <p:ph type="title"/>
          </p:nvPr>
        </p:nvSpPr>
        <p:spPr>
          <a:xfrm>
            <a:off x="470964" y="2669137"/>
            <a:ext cx="5625036" cy="759863"/>
          </a:xfrm>
        </p:spPr>
        <p:txBody>
          <a:bodyPr/>
          <a:lstStyle/>
          <a:p>
            <a:r>
              <a:rPr lang="en-US">
                <a:latin typeface="Poppins Medium"/>
                <a:cs typeface="Poppins Medium"/>
              </a:rPr>
              <a:t>Oregon Air Show </a:t>
            </a:r>
            <a:br>
              <a:rPr lang="en-US">
                <a:latin typeface="Poppins Medium"/>
                <a:cs typeface="Poppins Medium"/>
              </a:rPr>
            </a:br>
            <a:r>
              <a:rPr lang="en-US">
                <a:latin typeface="Poppins Medium"/>
                <a:cs typeface="Poppins Medium"/>
              </a:rPr>
              <a:t>Charitable Foundation</a:t>
            </a:r>
            <a:endParaRPr lang="en-US"/>
          </a:p>
        </p:txBody>
      </p:sp>
      <p:sp>
        <p:nvSpPr>
          <p:cNvPr id="2" name="Slide Number Placeholder 1">
            <a:extLst>
              <a:ext uri="{FF2B5EF4-FFF2-40B4-BE49-F238E27FC236}">
                <a16:creationId xmlns:a16="http://schemas.microsoft.com/office/drawing/2014/main" id="{610D677B-5063-359E-B1CE-FE14EACD7524}"/>
              </a:ext>
            </a:extLst>
          </p:cNvPr>
          <p:cNvSpPr>
            <a:spLocks noGrp="1"/>
          </p:cNvSpPr>
          <p:nvPr>
            <p:ph type="sldNum" sz="quarter" idx="11"/>
          </p:nvPr>
        </p:nvSpPr>
        <p:spPr/>
        <p:txBody>
          <a:bodyPr/>
          <a:lstStyle/>
          <a:p>
            <a:pPr marL="0" lvl="0" indent="0" algn="r" rtl="0">
              <a:spcBef>
                <a:spcPts val="0"/>
              </a:spcBef>
              <a:spcAft>
                <a:spcPts val="0"/>
              </a:spcAft>
              <a:buNone/>
            </a:pPr>
            <a:fld id="{00000000-1234-1234-1234-123412341234}" type="slidenum">
              <a:rPr lang="en-US"/>
              <a:t>15</a:t>
            </a:fld>
            <a:endParaRPr lang="en-US"/>
          </a:p>
        </p:txBody>
      </p:sp>
      <p:cxnSp>
        <p:nvCxnSpPr>
          <p:cNvPr id="3" name="Straight Connector 2">
            <a:extLst>
              <a:ext uri="{FF2B5EF4-FFF2-40B4-BE49-F238E27FC236}">
                <a16:creationId xmlns:a16="http://schemas.microsoft.com/office/drawing/2014/main" id="{F7BA18EA-0CAA-A441-8104-F83B551C1500}"/>
              </a:ext>
            </a:extLst>
          </p:cNvPr>
          <p:cNvCxnSpPr>
            <a:cxnSpLocks/>
          </p:cNvCxnSpPr>
          <p:nvPr/>
        </p:nvCxnSpPr>
        <p:spPr>
          <a:xfrm>
            <a:off x="5668143" y="2417379"/>
            <a:ext cx="0" cy="2186152"/>
          </a:xfrm>
          <a:prstGeom prst="line">
            <a:avLst/>
          </a:prstGeom>
          <a:ln w="34925">
            <a:solidFill>
              <a:schemeClr val="accent2">
                <a:lumMod val="20000"/>
                <a:lumOff val="80000"/>
                <a:alpha val="58000"/>
              </a:schemeClr>
            </a:solidFill>
          </a:ln>
        </p:spPr>
        <p:style>
          <a:lnRef idx="1">
            <a:schemeClr val="accent1"/>
          </a:lnRef>
          <a:fillRef idx="0">
            <a:schemeClr val="accent1"/>
          </a:fillRef>
          <a:effectRef idx="0">
            <a:schemeClr val="accent1"/>
          </a:effectRef>
          <a:fontRef idx="minor">
            <a:schemeClr val="tx1"/>
          </a:fontRef>
        </p:style>
      </p:cxnSp>
      <p:sp>
        <p:nvSpPr>
          <p:cNvPr id="4" name="Title 4">
            <a:extLst>
              <a:ext uri="{FF2B5EF4-FFF2-40B4-BE49-F238E27FC236}">
                <a16:creationId xmlns:a16="http://schemas.microsoft.com/office/drawing/2014/main" id="{5A90E48A-674C-E37F-A0EB-C380EBB9FB46}"/>
              </a:ext>
            </a:extLst>
          </p:cNvPr>
          <p:cNvSpPr txBox="1">
            <a:spLocks/>
          </p:cNvSpPr>
          <p:nvPr/>
        </p:nvSpPr>
        <p:spPr>
          <a:xfrm>
            <a:off x="6162924" y="2289205"/>
            <a:ext cx="5625036" cy="7598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0" i="0" kern="1200" baseline="0">
                <a:solidFill>
                  <a:schemeClr val="bg1"/>
                </a:solidFill>
                <a:latin typeface="Poppins Medium" pitchFamily="2" charset="77"/>
                <a:ea typeface="+mj-ea"/>
                <a:cs typeface="Poppins Medium" pitchFamily="2" charset="77"/>
              </a:defRPr>
            </a:lvl1pPr>
          </a:lstStyle>
          <a:p>
            <a:r>
              <a:rPr lang="es-ES">
                <a:solidFill>
                  <a:schemeClr val="accent2">
                    <a:lumMod val="20000"/>
                    <a:lumOff val="80000"/>
                  </a:schemeClr>
                </a:solidFill>
              </a:rPr>
              <a:t>Fundación Benéfica de La Exhibición Aérea de Oregón</a:t>
            </a:r>
            <a:endParaRPr lang="en-US">
              <a:solidFill>
                <a:schemeClr val="accent2">
                  <a:lumMod val="20000"/>
                  <a:lumOff val="80000"/>
                </a:schemeClr>
              </a:solidFill>
            </a:endParaRPr>
          </a:p>
        </p:txBody>
      </p:sp>
    </p:spTree>
    <p:extLst>
      <p:ext uri="{BB962C8B-B14F-4D97-AF65-F5344CB8AC3E}">
        <p14:creationId xmlns:p14="http://schemas.microsoft.com/office/powerpoint/2010/main" val="3698988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549C0-3858-D439-9028-6C54837AF94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60C7A27-DA0E-D80D-A06F-B53199A1D0E9}"/>
              </a:ext>
            </a:extLst>
          </p:cNvPr>
          <p:cNvSpPr>
            <a:spLocks noGrp="1"/>
          </p:cNvSpPr>
          <p:nvPr>
            <p:ph type="body" sz="quarter" idx="12"/>
          </p:nvPr>
        </p:nvSpPr>
        <p:spPr>
          <a:xfrm>
            <a:off x="464590" y="1035132"/>
            <a:ext cx="4108432" cy="1127683"/>
          </a:xfrm>
        </p:spPr>
        <p:txBody>
          <a:bodyPr/>
          <a:lstStyle/>
          <a:p>
            <a:r>
              <a:rPr lang="en-US">
                <a:solidFill>
                  <a:schemeClr val="tx1"/>
                </a:solidFill>
              </a:rPr>
              <a:t>Oregon Airshow Charitable Foundation</a:t>
            </a:r>
          </a:p>
        </p:txBody>
      </p:sp>
      <p:sp>
        <p:nvSpPr>
          <p:cNvPr id="3" name="Text Placeholder 2">
            <a:extLst>
              <a:ext uri="{FF2B5EF4-FFF2-40B4-BE49-F238E27FC236}">
                <a16:creationId xmlns:a16="http://schemas.microsoft.com/office/drawing/2014/main" id="{5D7DCB39-5789-EAC1-0B6E-A3D509A40362}"/>
              </a:ext>
            </a:extLst>
          </p:cNvPr>
          <p:cNvSpPr>
            <a:spLocks noGrp="1"/>
          </p:cNvSpPr>
          <p:nvPr>
            <p:ph type="body" sz="quarter" idx="13"/>
          </p:nvPr>
        </p:nvSpPr>
        <p:spPr>
          <a:xfrm>
            <a:off x="464458" y="2162816"/>
            <a:ext cx="4108432" cy="2551234"/>
          </a:xfrm>
        </p:spPr>
        <p:txBody>
          <a:bodyPr/>
          <a:lstStyle/>
          <a:p>
            <a:pPr marL="0" indent="0">
              <a:buNone/>
            </a:pPr>
            <a:r>
              <a:rPr lang="en-US">
                <a:solidFill>
                  <a:schemeClr val="tx1"/>
                </a:solidFill>
              </a:rPr>
              <a:t>Provides scholarships and hands-on learning opportunities empowering students from diverse backgrounds to pursue careers in aviation and aerospace.</a:t>
            </a:r>
          </a:p>
          <a:p>
            <a:endParaRPr lang="en-US">
              <a:solidFill>
                <a:schemeClr val="tx1"/>
              </a:solidFill>
            </a:endParaRPr>
          </a:p>
        </p:txBody>
      </p:sp>
      <p:sp>
        <p:nvSpPr>
          <p:cNvPr id="4" name="Text Placeholder 3">
            <a:extLst>
              <a:ext uri="{FF2B5EF4-FFF2-40B4-BE49-F238E27FC236}">
                <a16:creationId xmlns:a16="http://schemas.microsoft.com/office/drawing/2014/main" id="{B1EDC4D2-1CC6-3C8F-59BB-47C33CABE2BE}"/>
              </a:ext>
            </a:extLst>
          </p:cNvPr>
          <p:cNvSpPr>
            <a:spLocks noGrp="1"/>
          </p:cNvSpPr>
          <p:nvPr>
            <p:ph type="body" sz="quarter" idx="14"/>
          </p:nvPr>
        </p:nvSpPr>
        <p:spPr>
          <a:xfrm>
            <a:off x="5117079" y="1035132"/>
            <a:ext cx="6581981" cy="1072121"/>
          </a:xfrm>
        </p:spPr>
        <p:txBody>
          <a:bodyPr/>
          <a:lstStyle/>
          <a:p>
            <a:r>
              <a:rPr lang="es-ES">
                <a:solidFill>
                  <a:schemeClr val="accent1"/>
                </a:solidFill>
              </a:rPr>
              <a:t>Fundación Benéfica de La Exhibición Aérea de Oregón</a:t>
            </a:r>
            <a:endParaRPr lang="en-US">
              <a:solidFill>
                <a:schemeClr val="accent1"/>
              </a:solidFill>
            </a:endParaRPr>
          </a:p>
        </p:txBody>
      </p:sp>
      <p:sp>
        <p:nvSpPr>
          <p:cNvPr id="6" name="Text Placeholder 5">
            <a:extLst>
              <a:ext uri="{FF2B5EF4-FFF2-40B4-BE49-F238E27FC236}">
                <a16:creationId xmlns:a16="http://schemas.microsoft.com/office/drawing/2014/main" id="{776D7C2A-7300-EBFD-72B2-251808BAF5CD}"/>
              </a:ext>
            </a:extLst>
          </p:cNvPr>
          <p:cNvSpPr>
            <a:spLocks noGrp="1"/>
          </p:cNvSpPr>
          <p:nvPr>
            <p:ph type="body" sz="quarter" idx="15"/>
          </p:nvPr>
        </p:nvSpPr>
        <p:spPr>
          <a:xfrm>
            <a:off x="5117080" y="2107253"/>
            <a:ext cx="5931920" cy="2134633"/>
          </a:xfrm>
        </p:spPr>
        <p:txBody>
          <a:bodyPr/>
          <a:lstStyle/>
          <a:p>
            <a:pPr marL="0" indent="0">
              <a:buNone/>
            </a:pPr>
            <a:r>
              <a:rPr lang="es-ES">
                <a:solidFill>
                  <a:schemeClr val="accent1"/>
                </a:solidFill>
              </a:rPr>
              <a:t>La Fundación Benéfica de la Exhibición Aérea de Oregón brinda becas y oportunidades de aprendizaje práctico a estudiantes de diversos orígenes, empoderándolos para seguir carreras en la aviación y la industria aeroespacial.</a:t>
            </a:r>
          </a:p>
          <a:p>
            <a:endParaRPr lang="en-US">
              <a:solidFill>
                <a:schemeClr val="accent1"/>
              </a:solidFill>
            </a:endParaRPr>
          </a:p>
        </p:txBody>
      </p:sp>
      <p:pic>
        <p:nvPicPr>
          <p:cNvPr id="19" name="Picture 9" descr="A blue text on a black background&#10;&#10;AI-generated content may be incorrect.">
            <a:extLst>
              <a:ext uri="{FF2B5EF4-FFF2-40B4-BE49-F238E27FC236}">
                <a16:creationId xmlns:a16="http://schemas.microsoft.com/office/drawing/2014/main" id="{CD3ABCD7-DD1C-900C-E3C8-7A28A6EA6C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1361" y="5888029"/>
            <a:ext cx="1901826" cy="41374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A logo for an air show&#10;&#10;AI-generated content may be incorrect.">
            <a:extLst>
              <a:ext uri="{FF2B5EF4-FFF2-40B4-BE49-F238E27FC236}">
                <a16:creationId xmlns:a16="http://schemas.microsoft.com/office/drawing/2014/main" id="{8D12E096-FD6F-00A4-19B4-212B2D3425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8878" y="5665147"/>
            <a:ext cx="958314" cy="78943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descr="Blue text on a black background&#10;&#10;AI-generated content may be incorrect.">
            <a:extLst>
              <a:ext uri="{FF2B5EF4-FFF2-40B4-BE49-F238E27FC236}">
                <a16:creationId xmlns:a16="http://schemas.microsoft.com/office/drawing/2014/main" id="{A3A763EA-B264-85B9-0BB2-1BECAAF67A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 y="5895697"/>
            <a:ext cx="1543317" cy="47922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A blue text on a black background&#10;&#10;AI-generated content may be incorrect.">
            <a:extLst>
              <a:ext uri="{FF2B5EF4-FFF2-40B4-BE49-F238E27FC236}">
                <a16:creationId xmlns:a16="http://schemas.microsoft.com/office/drawing/2014/main" id="{A32EAB05-56B2-7BE5-5CC8-A6375C7EC7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4210" y="5819635"/>
            <a:ext cx="1288619" cy="59386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Logo&#10;&#10;AI-generated content may be incorrect.">
            <a:extLst>
              <a:ext uri="{FF2B5EF4-FFF2-40B4-BE49-F238E27FC236}">
                <a16:creationId xmlns:a16="http://schemas.microsoft.com/office/drawing/2014/main" id="{BAD343CF-C66E-897A-0342-EC775FBE4E15}"/>
              </a:ext>
            </a:extLst>
          </p:cNvPr>
          <p:cNvPicPr>
            <a:picLocks noChangeAspect="1"/>
          </p:cNvPicPr>
          <p:nvPr/>
        </p:nvPicPr>
        <p:blipFill>
          <a:blip r:embed="rId7"/>
          <a:stretch>
            <a:fillRect/>
          </a:stretch>
        </p:blipFill>
        <p:spPr>
          <a:xfrm>
            <a:off x="9347199" y="5959831"/>
            <a:ext cx="2207051" cy="356695"/>
          </a:xfrm>
          <a:prstGeom prst="rect">
            <a:avLst/>
          </a:prstGeom>
        </p:spPr>
      </p:pic>
      <p:pic>
        <p:nvPicPr>
          <p:cNvPr id="5122" name="Picture 2">
            <a:extLst>
              <a:ext uri="{FF2B5EF4-FFF2-40B4-BE49-F238E27FC236}">
                <a16:creationId xmlns:a16="http://schemas.microsoft.com/office/drawing/2014/main" id="{477A966F-4D72-B31F-FF10-B9BEBF45E7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86841" y="4365196"/>
            <a:ext cx="1161559" cy="118479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E45CAC8E-3C1C-09DE-B41E-2161D2426C83}"/>
              </a:ext>
            </a:extLst>
          </p:cNvPr>
          <p:cNvCxnSpPr>
            <a:cxnSpLocks/>
          </p:cNvCxnSpPr>
          <p:nvPr/>
        </p:nvCxnSpPr>
        <p:spPr>
          <a:xfrm>
            <a:off x="4813300" y="1159515"/>
            <a:ext cx="0" cy="269240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069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EA165F-83F9-1A18-1258-9AF597AFD2E1}"/>
              </a:ext>
            </a:extLst>
          </p:cNvPr>
          <p:cNvSpPr>
            <a:spLocks noGrp="1"/>
          </p:cNvSpPr>
          <p:nvPr>
            <p:ph type="title"/>
          </p:nvPr>
        </p:nvSpPr>
        <p:spPr/>
        <p:txBody>
          <a:bodyPr/>
          <a:lstStyle/>
          <a:p>
            <a:r>
              <a:rPr lang="es-ES" sz="3600"/>
              <a:t>Oregon Airshow </a:t>
            </a:r>
            <a:r>
              <a:rPr lang="es-ES" sz="3600" err="1"/>
              <a:t>Charitable</a:t>
            </a:r>
            <a:r>
              <a:rPr lang="es-ES" sz="3600"/>
              <a:t> </a:t>
            </a:r>
            <a:r>
              <a:rPr lang="es-ES" sz="3600" err="1"/>
              <a:t>Foundation</a:t>
            </a:r>
            <a:endParaRPr lang="en-US" sz="3600"/>
          </a:p>
        </p:txBody>
      </p:sp>
      <p:sp>
        <p:nvSpPr>
          <p:cNvPr id="11" name="Text Placeholder 10">
            <a:extLst>
              <a:ext uri="{FF2B5EF4-FFF2-40B4-BE49-F238E27FC236}">
                <a16:creationId xmlns:a16="http://schemas.microsoft.com/office/drawing/2014/main" id="{18A50D88-9A47-92AF-FEAB-9603007012EE}"/>
              </a:ext>
            </a:extLst>
          </p:cNvPr>
          <p:cNvSpPr>
            <a:spLocks noGrp="1"/>
          </p:cNvSpPr>
          <p:nvPr>
            <p:ph type="body" sz="quarter" idx="19"/>
          </p:nvPr>
        </p:nvSpPr>
        <p:spPr>
          <a:xfrm>
            <a:off x="606430" y="3906741"/>
            <a:ext cx="3259131" cy="816801"/>
          </a:xfrm>
        </p:spPr>
        <p:txBody>
          <a:bodyPr/>
          <a:lstStyle/>
          <a:p>
            <a:r>
              <a:rPr lang="en-US" sz="1800">
                <a:solidFill>
                  <a:schemeClr val="tx1"/>
                </a:solidFill>
              </a:rPr>
              <a:t>Oregon Aerospace Careers For Everyone Education </a:t>
            </a:r>
            <a:br>
              <a:rPr lang="en-US" sz="1800">
                <a:solidFill>
                  <a:schemeClr val="tx1"/>
                </a:solidFill>
              </a:rPr>
            </a:br>
            <a:r>
              <a:rPr lang="en-US" sz="1800">
                <a:solidFill>
                  <a:schemeClr val="tx1"/>
                </a:solidFill>
              </a:rPr>
              <a:t>(O-ACE)</a:t>
            </a:r>
          </a:p>
          <a:p>
            <a:endParaRPr lang="en-US">
              <a:solidFill>
                <a:schemeClr val="tx1"/>
              </a:solidFill>
            </a:endParaRPr>
          </a:p>
        </p:txBody>
      </p:sp>
      <p:sp>
        <p:nvSpPr>
          <p:cNvPr id="14" name="Text Placeholder 13">
            <a:extLst>
              <a:ext uri="{FF2B5EF4-FFF2-40B4-BE49-F238E27FC236}">
                <a16:creationId xmlns:a16="http://schemas.microsoft.com/office/drawing/2014/main" id="{605DAC59-EC1D-D837-B4FC-58EF82FA5BB9}"/>
              </a:ext>
            </a:extLst>
          </p:cNvPr>
          <p:cNvSpPr>
            <a:spLocks noGrp="1"/>
          </p:cNvSpPr>
          <p:nvPr>
            <p:ph type="body" sz="quarter" idx="22"/>
          </p:nvPr>
        </p:nvSpPr>
        <p:spPr>
          <a:xfrm>
            <a:off x="3770219" y="1544320"/>
            <a:ext cx="2478182" cy="816801"/>
          </a:xfrm>
        </p:spPr>
        <p:txBody>
          <a:bodyPr anchor="t" anchorCtr="0"/>
          <a:lstStyle/>
          <a:p>
            <a:pPr algn="ctr"/>
            <a:r>
              <a:rPr lang="en-US" b="1"/>
              <a:t>Our Impact</a:t>
            </a:r>
            <a:br>
              <a:rPr lang="en-US" b="1"/>
            </a:br>
            <a:endParaRPr lang="en-US" b="1"/>
          </a:p>
        </p:txBody>
      </p:sp>
      <p:pic>
        <p:nvPicPr>
          <p:cNvPr id="28" name="Picture Placeholder 27">
            <a:extLst>
              <a:ext uri="{FF2B5EF4-FFF2-40B4-BE49-F238E27FC236}">
                <a16:creationId xmlns:a16="http://schemas.microsoft.com/office/drawing/2014/main" id="{CDCB7660-874B-8B05-095C-9DD320515299}"/>
              </a:ext>
            </a:extLst>
          </p:cNvPr>
          <p:cNvPicPr>
            <a:picLocks noGrp="1" noChangeAspect="1"/>
          </p:cNvPicPr>
          <p:nvPr>
            <p:ph type="pic" idx="1"/>
          </p:nvPr>
        </p:nvPicPr>
        <p:blipFill>
          <a:blip r:embed="rId3"/>
          <a:srcRect t="3119" b="3119"/>
          <a:stretch>
            <a:fillRect/>
          </a:stretch>
        </p:blipFill>
        <p:spPr>
          <a:xfrm>
            <a:off x="1415120" y="2340929"/>
            <a:ext cx="1641750" cy="1547917"/>
          </a:xfrm>
          <a:prstGeom prst="rect">
            <a:avLst/>
          </a:prstGeom>
        </p:spPr>
      </p:pic>
      <p:pic>
        <p:nvPicPr>
          <p:cNvPr id="29" name="Picture Placeholder 28">
            <a:extLst>
              <a:ext uri="{FF2B5EF4-FFF2-40B4-BE49-F238E27FC236}">
                <a16:creationId xmlns:a16="http://schemas.microsoft.com/office/drawing/2014/main" id="{7543B143-71E7-9DB1-85EB-62D9E1629655}"/>
              </a:ext>
            </a:extLst>
          </p:cNvPr>
          <p:cNvPicPr>
            <a:picLocks noGrp="1" noChangeAspect="1"/>
          </p:cNvPicPr>
          <p:nvPr>
            <p:ph type="pic" idx="14"/>
          </p:nvPr>
        </p:nvPicPr>
        <p:blipFill>
          <a:blip r:embed="rId4"/>
          <a:srcRect t="2984" b="2984"/>
          <a:stretch>
            <a:fillRect/>
          </a:stretch>
        </p:blipFill>
        <p:spPr>
          <a:xfrm>
            <a:off x="5264410" y="2340930"/>
            <a:ext cx="1641750" cy="1547916"/>
          </a:xfrm>
          <a:prstGeom prst="rect">
            <a:avLst/>
          </a:prstGeom>
        </p:spPr>
      </p:pic>
      <p:pic>
        <p:nvPicPr>
          <p:cNvPr id="31" name="Picture Placeholder 30">
            <a:extLst>
              <a:ext uri="{FF2B5EF4-FFF2-40B4-BE49-F238E27FC236}">
                <a16:creationId xmlns:a16="http://schemas.microsoft.com/office/drawing/2014/main" id="{55FDB9D1-1BC3-C48D-C682-3F5390B843B2}"/>
              </a:ext>
            </a:extLst>
          </p:cNvPr>
          <p:cNvPicPr>
            <a:picLocks noGrp="1" noChangeAspect="1"/>
          </p:cNvPicPr>
          <p:nvPr>
            <p:ph type="pic" idx="15"/>
          </p:nvPr>
        </p:nvPicPr>
        <p:blipFill>
          <a:blip r:embed="rId5"/>
          <a:srcRect t="31" b="31"/>
          <a:stretch>
            <a:fillRect/>
          </a:stretch>
        </p:blipFill>
        <p:spPr>
          <a:xfrm>
            <a:off x="9099162" y="2223228"/>
            <a:ext cx="1811403" cy="1815372"/>
          </a:xfrm>
          <a:prstGeom prst="rect">
            <a:avLst/>
          </a:prstGeom>
        </p:spPr>
      </p:pic>
      <p:sp>
        <p:nvSpPr>
          <p:cNvPr id="15" name="Text Placeholder 10">
            <a:extLst>
              <a:ext uri="{FF2B5EF4-FFF2-40B4-BE49-F238E27FC236}">
                <a16:creationId xmlns:a16="http://schemas.microsoft.com/office/drawing/2014/main" id="{3C9FD589-99F7-2B20-D145-D90D03D75A74}"/>
              </a:ext>
            </a:extLst>
          </p:cNvPr>
          <p:cNvSpPr txBox="1">
            <a:spLocks/>
          </p:cNvSpPr>
          <p:nvPr/>
        </p:nvSpPr>
        <p:spPr>
          <a:xfrm>
            <a:off x="727609" y="5209803"/>
            <a:ext cx="3016772" cy="816801"/>
          </a:xfrm>
          <a:prstGeom prst="rect">
            <a:avLst/>
          </a:prstGeom>
        </p:spPr>
        <p:txBody>
          <a:bodyPr vert="horz" lIns="91440" tIns="45720" rIns="91440" bIns="45720" rtlCol="0" anchor="t" anchorCtr="0">
            <a:noAutofit/>
          </a:bodyPr>
          <a:lstStyle>
            <a:lvl1pPr marL="0" indent="0" algn="ctr" defTabSz="914400" rtl="0" eaLnBrk="1" latinLnBrk="0" hangingPunct="1">
              <a:lnSpc>
                <a:spcPct val="90000"/>
              </a:lnSpc>
              <a:spcBef>
                <a:spcPts val="1200"/>
              </a:spcBef>
              <a:spcAft>
                <a:spcPts val="600"/>
              </a:spcAft>
              <a:buSzPct val="90000"/>
              <a:buFontTx/>
              <a:buNone/>
              <a:defRPr sz="2400" b="1" i="0" kern="1200">
                <a:solidFill>
                  <a:schemeClr val="accent1"/>
                </a:solidFill>
                <a:latin typeface="Inter" panose="02000503000000020004" pitchFamily="2" charset="0"/>
                <a:ea typeface="Inter" panose="02000503000000020004" pitchFamily="2" charset="0"/>
                <a:cs typeface="+mn-cs"/>
              </a:defRPr>
            </a:lvl1pPr>
            <a:lvl2pPr marL="219456" indent="0" algn="ctr" defTabSz="914400" rtl="0" eaLnBrk="1" latinLnBrk="0" hangingPunct="1">
              <a:lnSpc>
                <a:spcPct val="90000"/>
              </a:lnSpc>
              <a:spcBef>
                <a:spcPts val="1200"/>
              </a:spcBef>
              <a:spcAft>
                <a:spcPts val="600"/>
              </a:spcAft>
              <a:buSzPct val="90000"/>
              <a:buFontTx/>
              <a:buNone/>
              <a:defRPr sz="2400" b="0" i="0" kern="1200">
                <a:solidFill>
                  <a:schemeClr val="bg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spcAft>
                <a:spcPts val="600"/>
              </a:spcAft>
              <a:buSzPct val="90000"/>
              <a:buFont typeface="Arial" panose="020B0604020202020204" pitchFamily="34" charset="0"/>
              <a:buChar char="•"/>
              <a:defRPr sz="22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a:t>Carreras Aeroespaciales en Oregón para todos (O-ACE)</a:t>
            </a:r>
          </a:p>
          <a:p>
            <a:endParaRPr lang="en-US"/>
          </a:p>
        </p:txBody>
      </p:sp>
      <p:sp>
        <p:nvSpPr>
          <p:cNvPr id="21" name="Text Placeholder 10">
            <a:extLst>
              <a:ext uri="{FF2B5EF4-FFF2-40B4-BE49-F238E27FC236}">
                <a16:creationId xmlns:a16="http://schemas.microsoft.com/office/drawing/2014/main" id="{5EEAEA76-0E52-BC93-F8F0-61F78DE06B2E}"/>
              </a:ext>
            </a:extLst>
          </p:cNvPr>
          <p:cNvSpPr txBox="1">
            <a:spLocks/>
          </p:cNvSpPr>
          <p:nvPr/>
        </p:nvSpPr>
        <p:spPr>
          <a:xfrm>
            <a:off x="4817206" y="4168679"/>
            <a:ext cx="2742271" cy="816801"/>
          </a:xfrm>
          <a:prstGeom prst="rect">
            <a:avLst/>
          </a:prstGeom>
        </p:spPr>
        <p:txBody>
          <a:bodyPr vert="horz" lIns="91440" tIns="45720" rIns="91440" bIns="45720" rtlCol="0" anchor="ctr" anchorCtr="0">
            <a:noAutofit/>
          </a:bodyPr>
          <a:lstStyle>
            <a:lvl1pPr marL="0" indent="0" algn="ctr" defTabSz="914400" rtl="0" eaLnBrk="1" latinLnBrk="0" hangingPunct="1">
              <a:lnSpc>
                <a:spcPct val="90000"/>
              </a:lnSpc>
              <a:spcBef>
                <a:spcPts val="1200"/>
              </a:spcBef>
              <a:spcAft>
                <a:spcPts val="600"/>
              </a:spcAft>
              <a:buSzPct val="90000"/>
              <a:buFontTx/>
              <a:buNone/>
              <a:defRPr sz="2400" b="1" i="0" kern="1200">
                <a:solidFill>
                  <a:schemeClr val="accent1"/>
                </a:solidFill>
                <a:latin typeface="Inter" panose="02000503000000020004" pitchFamily="2" charset="0"/>
                <a:ea typeface="Inter" panose="02000503000000020004" pitchFamily="2" charset="0"/>
                <a:cs typeface="+mn-cs"/>
              </a:defRPr>
            </a:lvl1pPr>
            <a:lvl2pPr marL="219456" indent="0" algn="ctr" defTabSz="914400" rtl="0" eaLnBrk="1" latinLnBrk="0" hangingPunct="1">
              <a:lnSpc>
                <a:spcPct val="90000"/>
              </a:lnSpc>
              <a:spcBef>
                <a:spcPts val="1200"/>
              </a:spcBef>
              <a:spcAft>
                <a:spcPts val="600"/>
              </a:spcAft>
              <a:buSzPct val="90000"/>
              <a:buFontTx/>
              <a:buNone/>
              <a:defRPr sz="2400" b="0" i="0" kern="1200">
                <a:solidFill>
                  <a:schemeClr val="bg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spcAft>
                <a:spcPts val="600"/>
              </a:spcAft>
              <a:buSzPct val="90000"/>
              <a:buFont typeface="Arial" panose="020B0604020202020204" pitchFamily="34" charset="0"/>
              <a:buChar char="•"/>
              <a:defRPr sz="22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chemeClr val="tx1"/>
                </a:solidFill>
              </a:rPr>
              <a:t>NextGen Aviation Club (AC) – Afterschool Flying Clubs</a:t>
            </a:r>
          </a:p>
          <a:p>
            <a:endParaRPr lang="en-US">
              <a:solidFill>
                <a:schemeClr val="tx1"/>
              </a:solidFill>
            </a:endParaRPr>
          </a:p>
        </p:txBody>
      </p:sp>
      <p:sp>
        <p:nvSpPr>
          <p:cNvPr id="22" name="Text Placeholder 10">
            <a:extLst>
              <a:ext uri="{FF2B5EF4-FFF2-40B4-BE49-F238E27FC236}">
                <a16:creationId xmlns:a16="http://schemas.microsoft.com/office/drawing/2014/main" id="{AD9F7CCF-EFAA-06C0-A166-73839A93177B}"/>
              </a:ext>
            </a:extLst>
          </p:cNvPr>
          <p:cNvSpPr txBox="1">
            <a:spLocks/>
          </p:cNvSpPr>
          <p:nvPr/>
        </p:nvSpPr>
        <p:spPr>
          <a:xfrm>
            <a:off x="4679955" y="5171703"/>
            <a:ext cx="3016772" cy="509283"/>
          </a:xfrm>
          <a:prstGeom prst="rect">
            <a:avLst/>
          </a:prstGeom>
        </p:spPr>
        <p:txBody>
          <a:bodyPr vert="horz" lIns="91440" tIns="45720" rIns="91440" bIns="45720" rtlCol="0" anchor="t" anchorCtr="0">
            <a:noAutofit/>
          </a:bodyPr>
          <a:lstStyle>
            <a:lvl1pPr marL="0" indent="0" algn="ctr" defTabSz="914400" rtl="0" eaLnBrk="1" latinLnBrk="0" hangingPunct="1">
              <a:lnSpc>
                <a:spcPct val="90000"/>
              </a:lnSpc>
              <a:spcBef>
                <a:spcPts val="1200"/>
              </a:spcBef>
              <a:spcAft>
                <a:spcPts val="600"/>
              </a:spcAft>
              <a:buSzPct val="90000"/>
              <a:buFontTx/>
              <a:buNone/>
              <a:defRPr sz="2400" b="1" i="0" kern="1200">
                <a:solidFill>
                  <a:schemeClr val="accent1"/>
                </a:solidFill>
                <a:latin typeface="Inter" panose="02000503000000020004" pitchFamily="2" charset="0"/>
                <a:ea typeface="Inter" panose="02000503000000020004" pitchFamily="2" charset="0"/>
                <a:cs typeface="+mn-cs"/>
              </a:defRPr>
            </a:lvl1pPr>
            <a:lvl2pPr marL="219456" indent="0" algn="ctr" defTabSz="914400" rtl="0" eaLnBrk="1" latinLnBrk="0" hangingPunct="1">
              <a:lnSpc>
                <a:spcPct val="90000"/>
              </a:lnSpc>
              <a:spcBef>
                <a:spcPts val="1200"/>
              </a:spcBef>
              <a:spcAft>
                <a:spcPts val="600"/>
              </a:spcAft>
              <a:buSzPct val="90000"/>
              <a:buFontTx/>
              <a:buNone/>
              <a:defRPr sz="2400" b="0" i="0" kern="1200">
                <a:solidFill>
                  <a:schemeClr val="bg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spcAft>
                <a:spcPts val="600"/>
              </a:spcAft>
              <a:buSzPct val="90000"/>
              <a:buFont typeface="Arial" panose="020B0604020202020204" pitchFamily="34" charset="0"/>
              <a:buChar char="•"/>
              <a:defRPr sz="22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a:t>Club de Aviación </a:t>
            </a:r>
            <a:r>
              <a:rPr lang="es-ES" sz="1800" err="1"/>
              <a:t>NextGen</a:t>
            </a:r>
            <a:r>
              <a:rPr lang="es-ES" sz="1800"/>
              <a:t> (AC): clubes de vuelo extraescolares</a:t>
            </a:r>
          </a:p>
          <a:p>
            <a:endParaRPr lang="es-ES" sz="1800"/>
          </a:p>
          <a:p>
            <a:endParaRPr lang="en-US"/>
          </a:p>
        </p:txBody>
      </p:sp>
      <p:sp>
        <p:nvSpPr>
          <p:cNvPr id="23" name="Text Placeholder 10">
            <a:extLst>
              <a:ext uri="{FF2B5EF4-FFF2-40B4-BE49-F238E27FC236}">
                <a16:creationId xmlns:a16="http://schemas.microsoft.com/office/drawing/2014/main" id="{3DE447DE-2937-E2BA-594D-643C283F4D08}"/>
              </a:ext>
            </a:extLst>
          </p:cNvPr>
          <p:cNvSpPr txBox="1">
            <a:spLocks/>
          </p:cNvSpPr>
          <p:nvPr/>
        </p:nvSpPr>
        <p:spPr>
          <a:xfrm>
            <a:off x="8901378" y="4168679"/>
            <a:ext cx="2273299" cy="816801"/>
          </a:xfrm>
          <a:prstGeom prst="rect">
            <a:avLst/>
          </a:prstGeom>
        </p:spPr>
        <p:txBody>
          <a:bodyPr vert="horz" lIns="91440" tIns="45720" rIns="91440" bIns="45720" rtlCol="0" anchor="ctr" anchorCtr="0">
            <a:noAutofit/>
          </a:bodyPr>
          <a:lstStyle>
            <a:lvl1pPr marL="0" indent="0" algn="ctr" defTabSz="914400" rtl="0" eaLnBrk="1" latinLnBrk="0" hangingPunct="1">
              <a:lnSpc>
                <a:spcPct val="90000"/>
              </a:lnSpc>
              <a:spcBef>
                <a:spcPts val="1200"/>
              </a:spcBef>
              <a:spcAft>
                <a:spcPts val="600"/>
              </a:spcAft>
              <a:buSzPct val="90000"/>
              <a:buFontTx/>
              <a:buNone/>
              <a:defRPr sz="2400" b="1" i="0" kern="1200">
                <a:solidFill>
                  <a:schemeClr val="accent1"/>
                </a:solidFill>
                <a:latin typeface="Inter" panose="02000503000000020004" pitchFamily="2" charset="0"/>
                <a:ea typeface="Inter" panose="02000503000000020004" pitchFamily="2" charset="0"/>
                <a:cs typeface="+mn-cs"/>
              </a:defRPr>
            </a:lvl1pPr>
            <a:lvl2pPr marL="219456" indent="0" algn="ctr" defTabSz="914400" rtl="0" eaLnBrk="1" latinLnBrk="0" hangingPunct="1">
              <a:lnSpc>
                <a:spcPct val="90000"/>
              </a:lnSpc>
              <a:spcBef>
                <a:spcPts val="1200"/>
              </a:spcBef>
              <a:spcAft>
                <a:spcPts val="600"/>
              </a:spcAft>
              <a:buSzPct val="90000"/>
              <a:buFontTx/>
              <a:buNone/>
              <a:defRPr sz="2400" b="0" i="0" kern="1200">
                <a:solidFill>
                  <a:schemeClr val="bg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spcAft>
                <a:spcPts val="600"/>
              </a:spcAft>
              <a:buSzPct val="90000"/>
              <a:buFont typeface="Arial" panose="020B0604020202020204" pitchFamily="34" charset="0"/>
              <a:buChar char="•"/>
              <a:defRPr sz="22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chemeClr val="tx1"/>
                </a:solidFill>
              </a:rPr>
              <a:t>Workforce Development Symposium</a:t>
            </a:r>
          </a:p>
          <a:p>
            <a:endParaRPr lang="en-US">
              <a:solidFill>
                <a:schemeClr val="tx1"/>
              </a:solidFill>
            </a:endParaRPr>
          </a:p>
        </p:txBody>
      </p:sp>
      <p:sp>
        <p:nvSpPr>
          <p:cNvPr id="24" name="Text Placeholder 10">
            <a:extLst>
              <a:ext uri="{FF2B5EF4-FFF2-40B4-BE49-F238E27FC236}">
                <a16:creationId xmlns:a16="http://schemas.microsoft.com/office/drawing/2014/main" id="{FB1C4F74-131B-4C9E-4984-EC9A2680BC85}"/>
              </a:ext>
            </a:extLst>
          </p:cNvPr>
          <p:cNvSpPr txBox="1">
            <a:spLocks/>
          </p:cNvSpPr>
          <p:nvPr/>
        </p:nvSpPr>
        <p:spPr>
          <a:xfrm>
            <a:off x="8529641" y="5171703"/>
            <a:ext cx="3016772" cy="816801"/>
          </a:xfrm>
          <a:prstGeom prst="rect">
            <a:avLst/>
          </a:prstGeom>
        </p:spPr>
        <p:txBody>
          <a:bodyPr vert="horz" lIns="91440" tIns="45720" rIns="91440" bIns="45720" rtlCol="0" anchor="t" anchorCtr="0">
            <a:noAutofit/>
          </a:bodyPr>
          <a:lstStyle>
            <a:lvl1pPr marL="0" indent="0" algn="ctr" defTabSz="914400" rtl="0" eaLnBrk="1" latinLnBrk="0" hangingPunct="1">
              <a:lnSpc>
                <a:spcPct val="90000"/>
              </a:lnSpc>
              <a:spcBef>
                <a:spcPts val="1200"/>
              </a:spcBef>
              <a:spcAft>
                <a:spcPts val="600"/>
              </a:spcAft>
              <a:buSzPct val="90000"/>
              <a:buFontTx/>
              <a:buNone/>
              <a:defRPr sz="2400" b="1" i="0" kern="1200">
                <a:solidFill>
                  <a:schemeClr val="accent1"/>
                </a:solidFill>
                <a:latin typeface="Inter" panose="02000503000000020004" pitchFamily="2" charset="0"/>
                <a:ea typeface="Inter" panose="02000503000000020004" pitchFamily="2" charset="0"/>
                <a:cs typeface="+mn-cs"/>
              </a:defRPr>
            </a:lvl1pPr>
            <a:lvl2pPr marL="219456" indent="0" algn="ctr" defTabSz="914400" rtl="0" eaLnBrk="1" latinLnBrk="0" hangingPunct="1">
              <a:lnSpc>
                <a:spcPct val="90000"/>
              </a:lnSpc>
              <a:spcBef>
                <a:spcPts val="1200"/>
              </a:spcBef>
              <a:spcAft>
                <a:spcPts val="600"/>
              </a:spcAft>
              <a:buSzPct val="90000"/>
              <a:buFontTx/>
              <a:buNone/>
              <a:defRPr sz="2400" b="0" i="0" kern="1200">
                <a:solidFill>
                  <a:schemeClr val="bg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spcAft>
                <a:spcPts val="600"/>
              </a:spcAft>
              <a:buSzPct val="90000"/>
              <a:buFont typeface="Arial" panose="020B0604020202020204" pitchFamily="34" charset="0"/>
              <a:buChar char="•"/>
              <a:defRPr sz="22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800"/>
              <a:t>Simposio sobre desarrollo de la fuerza laboral</a:t>
            </a:r>
          </a:p>
          <a:p>
            <a:endParaRPr lang="en-US"/>
          </a:p>
        </p:txBody>
      </p:sp>
      <p:sp>
        <p:nvSpPr>
          <p:cNvPr id="3" name="Text Placeholder 13">
            <a:extLst>
              <a:ext uri="{FF2B5EF4-FFF2-40B4-BE49-F238E27FC236}">
                <a16:creationId xmlns:a16="http://schemas.microsoft.com/office/drawing/2014/main" id="{F12683B1-499E-EB3B-A7C2-0737CBFFC5DA}"/>
              </a:ext>
            </a:extLst>
          </p:cNvPr>
          <p:cNvSpPr txBox="1">
            <a:spLocks/>
          </p:cNvSpPr>
          <p:nvPr/>
        </p:nvSpPr>
        <p:spPr>
          <a:xfrm>
            <a:off x="6348319" y="1544320"/>
            <a:ext cx="2478182" cy="816801"/>
          </a:xfrm>
          <a:prstGeom prst="rect">
            <a:avLst/>
          </a:prstGeom>
        </p:spPr>
        <p:txBody>
          <a:bodyPr vert="horz" lIns="91440" tIns="45720" rIns="91440" bIns="45720" rtlCol="0" anchor="t" anchorCtr="0">
            <a:noAutofit/>
          </a:bodyPr>
          <a:lstStyle>
            <a:lvl1pPr marL="0" indent="0" algn="l" defTabSz="914400" rtl="0" eaLnBrk="1" latinLnBrk="0" hangingPunct="1">
              <a:lnSpc>
                <a:spcPct val="90000"/>
              </a:lnSpc>
              <a:spcBef>
                <a:spcPts val="600"/>
              </a:spcBef>
              <a:spcAft>
                <a:spcPts val="600"/>
              </a:spcAft>
              <a:buSzPct val="90000"/>
              <a:buFont typeface="Arial" panose="020B0604020202020204" pitchFamily="34" charset="0"/>
              <a:buNone/>
              <a:defRPr lang="en-US" sz="2200" b="0" i="0" kern="1200" dirty="0" smtClean="0">
                <a:solidFill>
                  <a:schemeClr val="tx1"/>
                </a:solidFill>
                <a:latin typeface="Inter" panose="02000503000000020004" pitchFamily="2" charset="0"/>
                <a:ea typeface="Inter" panose="02000503000000020004" pitchFamily="2" charset="0"/>
                <a:cs typeface="Inter" panose="02000503000000020004" pitchFamily="2" charset="0"/>
              </a:defRPr>
            </a:lvl1pPr>
            <a:lvl2pPr marL="402336" indent="-182880" algn="l" defTabSz="914400" rtl="0" eaLnBrk="1" latinLnBrk="0" hangingPunct="1">
              <a:lnSpc>
                <a:spcPct val="90000"/>
              </a:lnSpc>
              <a:spcBef>
                <a:spcPts val="0"/>
              </a:spcBef>
              <a:spcAft>
                <a:spcPts val="600"/>
              </a:spcAft>
              <a:buFont typeface="Inter" panose="02000503000000020004" pitchFamily="2" charset="0"/>
              <a:buChar char="-"/>
              <a:defRPr lang="en-US" sz="2400" b="0" i="0" kern="1200" dirty="0" smtClean="0">
                <a:solidFill>
                  <a:schemeClr val="tx1"/>
                </a:solidFill>
                <a:latin typeface="Inter" panose="02000503000000020004" pitchFamily="2" charset="0"/>
                <a:ea typeface="Inter" panose="02000503000000020004" pitchFamily="2" charset="0"/>
                <a:cs typeface="Inter" panose="02000503000000020004" pitchFamily="2" charset="0"/>
              </a:defRPr>
            </a:lvl2pPr>
            <a:lvl3pPr marL="603504" indent="-182880" algn="l" defTabSz="914400" rtl="0" eaLnBrk="1" latinLnBrk="0" hangingPunct="1">
              <a:lnSpc>
                <a:spcPct val="90000"/>
              </a:lnSpc>
              <a:spcBef>
                <a:spcPts val="0"/>
              </a:spcBef>
              <a:spcAft>
                <a:spcPts val="600"/>
              </a:spcAft>
              <a:buSzPct val="90000"/>
              <a:buFont typeface="Arial" panose="020B0604020202020204" pitchFamily="34" charset="0"/>
              <a:buChar char="•"/>
              <a:defRPr lang="en-US" sz="2400" b="0" i="0" kern="1200" cap="none" spc="10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b="0" i="0" kern="1200" dirty="0" smtClean="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b="0" i="0" kern="1200" baseline="0" dirty="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a:solidFill>
                  <a:schemeClr val="accent1"/>
                </a:solidFill>
              </a:rPr>
              <a:t>Nuestro Impacto</a:t>
            </a:r>
            <a:br>
              <a:rPr lang="en-US" b="1">
                <a:solidFill>
                  <a:schemeClr val="accent1"/>
                </a:solidFill>
              </a:rPr>
            </a:br>
            <a:endParaRPr lang="en-US" b="1">
              <a:solidFill>
                <a:schemeClr val="accent1"/>
              </a:solidFill>
            </a:endParaRPr>
          </a:p>
        </p:txBody>
      </p:sp>
      <p:cxnSp>
        <p:nvCxnSpPr>
          <p:cNvPr id="5" name="Straight Connector 4">
            <a:extLst>
              <a:ext uri="{FF2B5EF4-FFF2-40B4-BE49-F238E27FC236}">
                <a16:creationId xmlns:a16="http://schemas.microsoft.com/office/drawing/2014/main" id="{0125AB1C-89CC-768F-5ACB-549278DFF6F3}"/>
              </a:ext>
            </a:extLst>
          </p:cNvPr>
          <p:cNvCxnSpPr>
            <a:cxnSpLocks/>
          </p:cNvCxnSpPr>
          <p:nvPr/>
        </p:nvCxnSpPr>
        <p:spPr>
          <a:xfrm>
            <a:off x="6108700" y="1527815"/>
            <a:ext cx="0" cy="402585"/>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E98386A-C55B-F884-58A0-DBB4AB2BB31F}"/>
              </a:ext>
            </a:extLst>
          </p:cNvPr>
          <p:cNvCxnSpPr>
            <a:cxnSpLocks/>
          </p:cNvCxnSpPr>
          <p:nvPr/>
        </p:nvCxnSpPr>
        <p:spPr>
          <a:xfrm>
            <a:off x="812800" y="4944115"/>
            <a:ext cx="2870200"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DEC3B1-D1E5-4449-EB92-046063B78E5D}"/>
              </a:ext>
            </a:extLst>
          </p:cNvPr>
          <p:cNvCxnSpPr>
            <a:cxnSpLocks/>
          </p:cNvCxnSpPr>
          <p:nvPr/>
        </p:nvCxnSpPr>
        <p:spPr>
          <a:xfrm>
            <a:off x="4813301" y="4944115"/>
            <a:ext cx="2743199"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072FB93-605C-454F-086F-7FC173DA1F18}"/>
              </a:ext>
            </a:extLst>
          </p:cNvPr>
          <p:cNvCxnSpPr>
            <a:cxnSpLocks/>
          </p:cNvCxnSpPr>
          <p:nvPr/>
        </p:nvCxnSpPr>
        <p:spPr>
          <a:xfrm>
            <a:off x="8710879" y="4944115"/>
            <a:ext cx="2604821"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4366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3A"/>
        </a:solidFill>
        <a:effectLst/>
      </p:bgPr>
    </p:bg>
    <p:spTree>
      <p:nvGrpSpPr>
        <p:cNvPr id="1" name="">
          <a:extLst>
            <a:ext uri="{FF2B5EF4-FFF2-40B4-BE49-F238E27FC236}">
              <a16:creationId xmlns:a16="http://schemas.microsoft.com/office/drawing/2014/main" id="{A39529B6-5900-FC0E-A984-0158EED3FB26}"/>
            </a:ext>
          </a:extLst>
        </p:cNvPr>
        <p:cNvGrpSpPr/>
        <p:nvPr/>
      </p:nvGrpSpPr>
      <p:grpSpPr>
        <a:xfrm>
          <a:off x="0" y="0"/>
          <a:ext cx="0" cy="0"/>
          <a:chOff x="0" y="0"/>
          <a:chExt cx="0" cy="0"/>
        </a:xfrm>
      </p:grpSpPr>
      <p:pic>
        <p:nvPicPr>
          <p:cNvPr id="4" name="Picture 3" descr="2026 Oregon International Air Show at Hillsboro | Kids Out and About  Portland">
            <a:extLst>
              <a:ext uri="{FF2B5EF4-FFF2-40B4-BE49-F238E27FC236}">
                <a16:creationId xmlns:a16="http://schemas.microsoft.com/office/drawing/2014/main" id="{669F3866-7708-A493-9143-22B4C60A213E}"/>
              </a:ext>
            </a:extLst>
          </p:cNvPr>
          <p:cNvPicPr>
            <a:picLocks noChangeAspect="1"/>
          </p:cNvPicPr>
          <p:nvPr/>
        </p:nvPicPr>
        <p:blipFill>
          <a:blip r:embed="rId3"/>
          <a:stretch>
            <a:fillRect/>
          </a:stretch>
        </p:blipFill>
        <p:spPr>
          <a:xfrm>
            <a:off x="12700" y="234950"/>
            <a:ext cx="12179300" cy="6388100"/>
          </a:xfrm>
          <a:prstGeom prst="rect">
            <a:avLst/>
          </a:prstGeom>
        </p:spPr>
      </p:pic>
      <p:sp>
        <p:nvSpPr>
          <p:cNvPr id="22" name="Shape 24">
            <a:extLst>
              <a:ext uri="{FF2B5EF4-FFF2-40B4-BE49-F238E27FC236}">
                <a16:creationId xmlns:a16="http://schemas.microsoft.com/office/drawing/2014/main" id="{0AE89164-76E1-0BC1-25D5-81D7EEA58476}"/>
              </a:ext>
            </a:extLst>
          </p:cNvPr>
          <p:cNvSpPr/>
          <p:nvPr/>
        </p:nvSpPr>
        <p:spPr>
          <a:xfrm>
            <a:off x="0" y="5719818"/>
            <a:ext cx="5727632" cy="769242"/>
          </a:xfrm>
          <a:custGeom>
            <a:avLst/>
            <a:gdLst/>
            <a:ahLst/>
            <a:cxnLst/>
            <a:rect l="0" t="0" r="0" b="0"/>
            <a:pathLst>
              <a:path w="4729516" h="625298">
                <a:moveTo>
                  <a:pt x="4729516" y="0"/>
                </a:moveTo>
                <a:lnTo>
                  <a:pt x="0" y="625298"/>
                </a:lnTo>
                <a:lnTo>
                  <a:pt x="0" y="625284"/>
                </a:lnTo>
                <a:lnTo>
                  <a:pt x="4707113" y="2654"/>
                </a:lnTo>
                <a:lnTo>
                  <a:pt x="4700496" y="1689"/>
                </a:lnTo>
                <a:lnTo>
                  <a:pt x="4729516"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3" name="Rectangle 7">
            <a:extLst>
              <a:ext uri="{FF2B5EF4-FFF2-40B4-BE49-F238E27FC236}">
                <a16:creationId xmlns:a16="http://schemas.microsoft.com/office/drawing/2014/main" id="{F06EC074-FB8D-4528-DA01-4B0CD228B1FB}"/>
              </a:ext>
            </a:extLst>
          </p:cNvPr>
          <p:cNvSpPr>
            <a:spLocks noChangeArrowheads="1"/>
          </p:cNvSpPr>
          <p:nvPr/>
        </p:nvSpPr>
        <p:spPr bwMode="auto">
          <a:xfrm>
            <a:off x="28575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6" name="Shape 24">
            <a:extLst>
              <a:ext uri="{FF2B5EF4-FFF2-40B4-BE49-F238E27FC236}">
                <a16:creationId xmlns:a16="http://schemas.microsoft.com/office/drawing/2014/main" id="{0B8E7088-4706-9F18-6086-7BF9F974D96E}"/>
              </a:ext>
            </a:extLst>
          </p:cNvPr>
          <p:cNvSpPr/>
          <p:nvPr/>
        </p:nvSpPr>
        <p:spPr>
          <a:xfrm>
            <a:off x="0" y="5719818"/>
            <a:ext cx="5727632" cy="769242"/>
          </a:xfrm>
          <a:custGeom>
            <a:avLst/>
            <a:gdLst/>
            <a:ahLst/>
            <a:cxnLst/>
            <a:rect l="0" t="0" r="0" b="0"/>
            <a:pathLst>
              <a:path w="4729516" h="625298">
                <a:moveTo>
                  <a:pt x="4729516" y="0"/>
                </a:moveTo>
                <a:lnTo>
                  <a:pt x="0" y="625298"/>
                </a:lnTo>
                <a:lnTo>
                  <a:pt x="0" y="625284"/>
                </a:lnTo>
                <a:lnTo>
                  <a:pt x="4707113" y="2654"/>
                </a:lnTo>
                <a:lnTo>
                  <a:pt x="4700496" y="1689"/>
                </a:lnTo>
                <a:lnTo>
                  <a:pt x="4729516" y="0"/>
                </a:lnTo>
                <a:close/>
              </a:path>
            </a:pathLst>
          </a:custGeom>
          <a:ln w="0" cap="flat">
            <a:miter lim="127000"/>
          </a:ln>
        </p:spPr>
        <p:style>
          <a:lnRef idx="0">
            <a:srgbClr val="000000">
              <a:alpha val="0"/>
            </a:srgbClr>
          </a:lnRef>
          <a:fillRef idx="1">
            <a:srgbClr val="FFFFFF"/>
          </a:fillRef>
          <a:effectRef idx="0">
            <a:scrgbClr r="0" g="0" b="0"/>
          </a:effectRef>
          <a:fontRef idx="none"/>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24C74199-B056-0E73-3788-0959862884AE}"/>
              </a:ext>
            </a:extLst>
          </p:cNvPr>
          <p:cNvSpPr txBox="1"/>
          <p:nvPr/>
        </p:nvSpPr>
        <p:spPr>
          <a:xfrm>
            <a:off x="5887407" y="5969913"/>
            <a:ext cx="6304593" cy="430887"/>
          </a:xfrm>
          <a:prstGeom prst="rect">
            <a:avLst/>
          </a:prstGeom>
          <a:solidFill>
            <a:srgbClr val="A32C22"/>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200" b="1">
                <a:solidFill>
                  <a:schemeClr val="bg1"/>
                </a:solidFill>
              </a:rPr>
              <a:t>15-17 de mayo de 2026  | Aeropuerto de Hillsboro</a:t>
            </a:r>
          </a:p>
        </p:txBody>
      </p:sp>
    </p:spTree>
    <p:extLst>
      <p:ext uri="{BB962C8B-B14F-4D97-AF65-F5344CB8AC3E}">
        <p14:creationId xmlns:p14="http://schemas.microsoft.com/office/powerpoint/2010/main" val="1063988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7B2FA0-B1FB-2EE0-9ACD-182CE2709C0F}"/>
              </a:ext>
            </a:extLst>
          </p:cNvPr>
          <p:cNvSpPr>
            <a:spLocks noGrp="1"/>
          </p:cNvSpPr>
          <p:nvPr>
            <p:ph type="sldNum" sz="quarter" idx="11"/>
          </p:nvPr>
        </p:nvSpPr>
        <p:spPr/>
        <p:txBody>
          <a:bodyPr/>
          <a:lstStyle/>
          <a:p>
            <a:fld id="{99F89DBD-657F-0D4B-86A7-CD9BC0A58798}" type="slidenum">
              <a:rPr lang="en-US" smtClean="0"/>
              <a:pPr/>
              <a:t>19</a:t>
            </a:fld>
            <a:endParaRPr lang="en-US"/>
          </a:p>
        </p:txBody>
      </p:sp>
      <p:sp>
        <p:nvSpPr>
          <p:cNvPr id="3" name="Text Placeholder 2">
            <a:extLst>
              <a:ext uri="{FF2B5EF4-FFF2-40B4-BE49-F238E27FC236}">
                <a16:creationId xmlns:a16="http://schemas.microsoft.com/office/drawing/2014/main" id="{1A94BC06-B2E0-3D10-9670-2CBD04294736}"/>
              </a:ext>
            </a:extLst>
          </p:cNvPr>
          <p:cNvSpPr>
            <a:spLocks noGrp="1"/>
          </p:cNvSpPr>
          <p:nvPr>
            <p:ph type="body" sz="quarter" idx="13"/>
          </p:nvPr>
        </p:nvSpPr>
        <p:spPr>
          <a:xfrm>
            <a:off x="464458" y="1617870"/>
            <a:ext cx="4449886" cy="4390818"/>
          </a:xfrm>
        </p:spPr>
        <p:txBody>
          <a:bodyPr/>
          <a:lstStyle/>
          <a:p>
            <a:pPr marL="0" indent="0">
              <a:buNone/>
            </a:pPr>
            <a:r>
              <a:rPr lang="en-US">
                <a:solidFill>
                  <a:schemeClr val="tx1"/>
                </a:solidFill>
                <a:latin typeface="Inter"/>
              </a:rPr>
              <a:t>For </a:t>
            </a:r>
            <a:r>
              <a:rPr lang="en-US" b="1">
                <a:solidFill>
                  <a:schemeClr val="tx1"/>
                </a:solidFill>
                <a:latin typeface="Inter"/>
              </a:rPr>
              <a:t>Zoom participants</a:t>
            </a:r>
            <a:r>
              <a:rPr lang="en-US">
                <a:solidFill>
                  <a:schemeClr val="tx1"/>
                </a:solidFill>
                <a:latin typeface="Inter"/>
              </a:rPr>
              <a:t>, to provide comment:</a:t>
            </a:r>
            <a:endParaRPr lang="en-US" b="1">
              <a:solidFill>
                <a:schemeClr val="tx1"/>
              </a:solidFill>
            </a:endParaRPr>
          </a:p>
          <a:p>
            <a:pPr>
              <a:buFont typeface="Arial"/>
              <a:buChar char="•"/>
            </a:pPr>
            <a:r>
              <a:rPr lang="en-US">
                <a:solidFill>
                  <a:schemeClr val="tx1"/>
                </a:solidFill>
                <a:latin typeface="Inter"/>
              </a:rPr>
              <a:t>Add your full name to the Q&amp;A box</a:t>
            </a:r>
            <a:endParaRPr lang="en-US"/>
          </a:p>
          <a:p>
            <a:pPr marL="0" indent="0">
              <a:buNone/>
            </a:pPr>
            <a:endParaRPr lang="en-US" b="1">
              <a:solidFill>
                <a:schemeClr val="tx1"/>
              </a:solidFill>
              <a:latin typeface="Inter"/>
            </a:endParaRPr>
          </a:p>
          <a:p>
            <a:pPr marL="0" indent="0">
              <a:buNone/>
            </a:pPr>
            <a:r>
              <a:rPr lang="en-US" sz="1800" b="1">
                <a:solidFill>
                  <a:schemeClr val="tx1"/>
                </a:solidFill>
                <a:latin typeface="Inter"/>
              </a:rPr>
              <a:t>In-person participants</a:t>
            </a:r>
            <a:r>
              <a:rPr lang="en-US" sz="1800">
                <a:solidFill>
                  <a:schemeClr val="tx1"/>
                </a:solidFill>
                <a:latin typeface="Inter"/>
              </a:rPr>
              <a:t>, write your name on the sign-up sheet.</a:t>
            </a:r>
            <a:r>
              <a:rPr lang="en-US">
                <a:solidFill>
                  <a:schemeClr val="tx1"/>
                </a:solidFill>
                <a:latin typeface="Inter"/>
              </a:rPr>
              <a:t> </a:t>
            </a:r>
            <a:endParaRPr lang="en-US">
              <a:solidFill>
                <a:schemeClr val="tx1"/>
              </a:solidFill>
            </a:endParaRPr>
          </a:p>
          <a:p>
            <a:pPr marL="0" indent="0">
              <a:buNone/>
            </a:pPr>
            <a:r>
              <a:rPr lang="en-US">
                <a:solidFill>
                  <a:schemeClr val="tx1"/>
                </a:solidFill>
                <a:latin typeface="Inter"/>
              </a:rPr>
              <a:t>If able, please come to the podium when your name is called. </a:t>
            </a:r>
            <a:endParaRPr lang="en-US" sz="1800">
              <a:solidFill>
                <a:schemeClr val="tx1"/>
              </a:solidFill>
            </a:endParaRPr>
          </a:p>
          <a:p>
            <a:pPr marL="0" indent="0">
              <a:buNone/>
            </a:pPr>
            <a:endParaRPr lang="en-US" sz="1800">
              <a:solidFill>
                <a:schemeClr val="tx1"/>
              </a:solidFill>
            </a:endParaRPr>
          </a:p>
          <a:p>
            <a:pPr marL="0" indent="0">
              <a:buNone/>
            </a:pPr>
            <a:r>
              <a:rPr lang="en-US" sz="1800" b="1">
                <a:solidFill>
                  <a:schemeClr val="tx1"/>
                </a:solidFill>
              </a:rPr>
              <a:t>Each speaker has 2 minutes</a:t>
            </a:r>
          </a:p>
          <a:p>
            <a:endParaRPr lang="en-US">
              <a:solidFill>
                <a:schemeClr val="tx1"/>
              </a:solidFill>
            </a:endParaRPr>
          </a:p>
        </p:txBody>
      </p:sp>
      <p:sp>
        <p:nvSpPr>
          <p:cNvPr id="8" name="Text Placeholder 7">
            <a:extLst>
              <a:ext uri="{FF2B5EF4-FFF2-40B4-BE49-F238E27FC236}">
                <a16:creationId xmlns:a16="http://schemas.microsoft.com/office/drawing/2014/main" id="{4D936079-8B6E-7FEF-3DB8-533F7418FF0E}"/>
              </a:ext>
            </a:extLst>
          </p:cNvPr>
          <p:cNvSpPr>
            <a:spLocks noGrp="1"/>
          </p:cNvSpPr>
          <p:nvPr>
            <p:ph type="body" sz="quarter" idx="15"/>
          </p:nvPr>
        </p:nvSpPr>
        <p:spPr>
          <a:xfrm>
            <a:off x="5194301" y="1729959"/>
            <a:ext cx="5422899" cy="4277140"/>
          </a:xfrm>
        </p:spPr>
        <p:txBody>
          <a:bodyPr/>
          <a:lstStyle/>
          <a:p>
            <a:pPr marL="0" indent="0">
              <a:buNone/>
            </a:pPr>
            <a:r>
              <a:rPr lang="es-ES">
                <a:solidFill>
                  <a:schemeClr val="accent1"/>
                </a:solidFill>
                <a:latin typeface="Inter"/>
              </a:rPr>
              <a:t>Para los </a:t>
            </a:r>
            <a:r>
              <a:rPr lang="es-ES" b="1">
                <a:solidFill>
                  <a:schemeClr val="accent1"/>
                </a:solidFill>
                <a:latin typeface="Inter"/>
              </a:rPr>
              <a:t>participantes por Zoom</a:t>
            </a:r>
            <a:r>
              <a:rPr lang="es-ES">
                <a:solidFill>
                  <a:schemeClr val="accent1"/>
                </a:solidFill>
                <a:latin typeface="Inter"/>
              </a:rPr>
              <a:t>, para hacer un comentario:</a:t>
            </a:r>
            <a:endParaRPr lang="en-US">
              <a:solidFill>
                <a:schemeClr val="accent1"/>
              </a:solidFill>
              <a:latin typeface="Inter"/>
            </a:endParaRPr>
          </a:p>
          <a:p>
            <a:pPr>
              <a:buFont typeface="Arial"/>
              <a:buChar char="•"/>
            </a:pPr>
            <a:r>
              <a:rPr lang="es-ES">
                <a:solidFill>
                  <a:schemeClr val="accent1"/>
                </a:solidFill>
                <a:latin typeface="Inter"/>
              </a:rPr>
              <a:t>Agregue su nombre completo en el cuadro de Preguntas y Respuestas (Q&amp;A).</a:t>
            </a:r>
          </a:p>
          <a:p>
            <a:pPr>
              <a:buFont typeface="Arial"/>
              <a:buChar char="•"/>
            </a:pPr>
            <a:endParaRPr lang="es-ES" b="1">
              <a:solidFill>
                <a:schemeClr val="accent1"/>
              </a:solidFill>
              <a:latin typeface="Inter"/>
            </a:endParaRPr>
          </a:p>
          <a:p>
            <a:pPr marL="0" indent="0">
              <a:buNone/>
            </a:pPr>
            <a:r>
              <a:rPr lang="es-ES" sz="1800" b="1">
                <a:solidFill>
                  <a:schemeClr val="accent1"/>
                </a:solidFill>
                <a:latin typeface="Inter"/>
              </a:rPr>
              <a:t>Participantes en persona</a:t>
            </a:r>
            <a:r>
              <a:rPr lang="es-ES" sz="1800">
                <a:solidFill>
                  <a:schemeClr val="accent1"/>
                </a:solidFill>
                <a:latin typeface="Inter"/>
              </a:rPr>
              <a:t>, escriba su nombre en la hoja de inscripción.</a:t>
            </a:r>
            <a:endParaRPr lang="es-ES">
              <a:solidFill>
                <a:schemeClr val="accent1"/>
              </a:solidFill>
              <a:latin typeface="Inter"/>
            </a:endParaRPr>
          </a:p>
          <a:p>
            <a:pPr marL="0" indent="0">
              <a:buNone/>
            </a:pPr>
            <a:r>
              <a:rPr lang="en-US">
                <a:solidFill>
                  <a:schemeClr val="accent1"/>
                </a:solidFill>
                <a:latin typeface="Inter"/>
              </a:rPr>
              <a:t>Si </a:t>
            </a:r>
            <a:r>
              <a:rPr lang="en-US" err="1">
                <a:solidFill>
                  <a:schemeClr val="accent1"/>
                </a:solidFill>
                <a:latin typeface="Inter"/>
              </a:rPr>
              <a:t>puede</a:t>
            </a:r>
            <a:r>
              <a:rPr lang="en-US">
                <a:solidFill>
                  <a:schemeClr val="accent1"/>
                </a:solidFill>
                <a:latin typeface="Inter"/>
              </a:rPr>
              <a:t>, </a:t>
            </a:r>
            <a:r>
              <a:rPr lang="en-US" err="1">
                <a:solidFill>
                  <a:schemeClr val="accent1"/>
                </a:solidFill>
                <a:latin typeface="Inter"/>
              </a:rPr>
              <a:t>por</a:t>
            </a:r>
            <a:r>
              <a:rPr lang="en-US">
                <a:solidFill>
                  <a:schemeClr val="accent1"/>
                </a:solidFill>
                <a:latin typeface="Inter"/>
              </a:rPr>
              <a:t> favor </a:t>
            </a:r>
            <a:r>
              <a:rPr lang="en-US" err="1">
                <a:solidFill>
                  <a:schemeClr val="accent1"/>
                </a:solidFill>
                <a:latin typeface="Inter"/>
              </a:rPr>
              <a:t>acérquese</a:t>
            </a:r>
            <a:r>
              <a:rPr lang="en-US">
                <a:solidFill>
                  <a:schemeClr val="accent1"/>
                </a:solidFill>
                <a:latin typeface="Inter"/>
              </a:rPr>
              <a:t> al </a:t>
            </a:r>
            <a:r>
              <a:rPr lang="en-US" err="1">
                <a:solidFill>
                  <a:schemeClr val="accent1"/>
                </a:solidFill>
                <a:latin typeface="Inter"/>
              </a:rPr>
              <a:t>podio</a:t>
            </a:r>
            <a:r>
              <a:rPr lang="en-US">
                <a:solidFill>
                  <a:schemeClr val="accent1"/>
                </a:solidFill>
                <a:latin typeface="Inter"/>
              </a:rPr>
              <a:t> </a:t>
            </a:r>
            <a:r>
              <a:rPr lang="en-US" err="1">
                <a:solidFill>
                  <a:schemeClr val="accent1"/>
                </a:solidFill>
                <a:latin typeface="Inter"/>
              </a:rPr>
              <a:t>cuando</a:t>
            </a:r>
            <a:r>
              <a:rPr lang="en-US">
                <a:solidFill>
                  <a:schemeClr val="accent1"/>
                </a:solidFill>
                <a:latin typeface="Inter"/>
              </a:rPr>
              <a:t> se le </a:t>
            </a:r>
            <a:r>
              <a:rPr lang="en-US" err="1">
                <a:solidFill>
                  <a:schemeClr val="accent1"/>
                </a:solidFill>
                <a:latin typeface="Inter"/>
              </a:rPr>
              <a:t>llame</a:t>
            </a:r>
            <a:r>
              <a:rPr lang="en-US">
                <a:solidFill>
                  <a:schemeClr val="accent1"/>
                </a:solidFill>
                <a:latin typeface="Inter"/>
              </a:rPr>
              <a:t> </a:t>
            </a:r>
            <a:r>
              <a:rPr lang="en-US" err="1">
                <a:solidFill>
                  <a:schemeClr val="accent1"/>
                </a:solidFill>
                <a:latin typeface="Inter"/>
              </a:rPr>
              <a:t>por</a:t>
            </a:r>
            <a:r>
              <a:rPr lang="en-US">
                <a:solidFill>
                  <a:schemeClr val="accent1"/>
                </a:solidFill>
                <a:latin typeface="Inter"/>
              </a:rPr>
              <a:t> </a:t>
            </a:r>
            <a:r>
              <a:rPr lang="en-US" err="1">
                <a:solidFill>
                  <a:schemeClr val="accent1"/>
                </a:solidFill>
                <a:latin typeface="Inter"/>
              </a:rPr>
              <a:t>su</a:t>
            </a:r>
            <a:r>
              <a:rPr lang="en-US">
                <a:solidFill>
                  <a:schemeClr val="accent1"/>
                </a:solidFill>
                <a:latin typeface="Inter"/>
              </a:rPr>
              <a:t> </a:t>
            </a:r>
            <a:r>
              <a:rPr lang="en-US" err="1">
                <a:solidFill>
                  <a:schemeClr val="accent1"/>
                </a:solidFill>
                <a:latin typeface="Inter"/>
              </a:rPr>
              <a:t>nombre</a:t>
            </a:r>
            <a:r>
              <a:rPr lang="en-US">
                <a:solidFill>
                  <a:schemeClr val="accent1"/>
                </a:solidFill>
                <a:latin typeface="Inter"/>
              </a:rPr>
              <a:t>.</a:t>
            </a:r>
            <a:endParaRPr lang="es-ES">
              <a:solidFill>
                <a:schemeClr val="accent1"/>
              </a:solidFill>
            </a:endParaRPr>
          </a:p>
          <a:p>
            <a:pPr marL="0" indent="0">
              <a:buNone/>
            </a:pPr>
            <a:endParaRPr lang="es-ES" sz="1800">
              <a:solidFill>
                <a:schemeClr val="accent1"/>
              </a:solidFill>
            </a:endParaRPr>
          </a:p>
          <a:p>
            <a:pPr marL="0" indent="0">
              <a:buNone/>
            </a:pPr>
            <a:r>
              <a:rPr lang="es-ES" sz="1800" b="1">
                <a:solidFill>
                  <a:schemeClr val="accent1"/>
                </a:solidFill>
              </a:rPr>
              <a:t>Cada orador tiene 2 minutos.</a:t>
            </a:r>
          </a:p>
          <a:p>
            <a:endParaRPr lang="en-US">
              <a:solidFill>
                <a:schemeClr val="accent1"/>
              </a:solidFill>
            </a:endParaRPr>
          </a:p>
        </p:txBody>
      </p:sp>
      <p:cxnSp>
        <p:nvCxnSpPr>
          <p:cNvPr id="4" name="Straight Connector 3">
            <a:extLst>
              <a:ext uri="{FF2B5EF4-FFF2-40B4-BE49-F238E27FC236}">
                <a16:creationId xmlns:a16="http://schemas.microsoft.com/office/drawing/2014/main" id="{13AED72A-2AAB-43E4-9EAE-1D636BD44716}"/>
              </a:ext>
            </a:extLst>
          </p:cNvPr>
          <p:cNvCxnSpPr>
            <a:cxnSpLocks/>
          </p:cNvCxnSpPr>
          <p:nvPr/>
        </p:nvCxnSpPr>
        <p:spPr>
          <a:xfrm flipH="1">
            <a:off x="4844854" y="953775"/>
            <a:ext cx="14576" cy="4776133"/>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65B23E0A-0D7C-4A49-DA61-4F10ADFAA5BB}"/>
              </a:ext>
            </a:extLst>
          </p:cNvPr>
          <p:cNvSpPr>
            <a:spLocks noGrp="1"/>
          </p:cNvSpPr>
          <p:nvPr>
            <p:ph type="body" sz="quarter" idx="12"/>
          </p:nvPr>
        </p:nvSpPr>
        <p:spPr>
          <a:xfrm>
            <a:off x="464589" y="951600"/>
            <a:ext cx="5245331" cy="657783"/>
          </a:xfrm>
        </p:spPr>
        <p:txBody>
          <a:bodyPr/>
          <a:lstStyle/>
          <a:p>
            <a:pPr marL="0" indent="0">
              <a:buNone/>
            </a:pPr>
            <a:r>
              <a:rPr lang="en-US">
                <a:solidFill>
                  <a:schemeClr val="tx1"/>
                </a:solidFill>
              </a:rPr>
              <a:t>Public Comment</a:t>
            </a:r>
          </a:p>
        </p:txBody>
      </p:sp>
      <p:sp>
        <p:nvSpPr>
          <p:cNvPr id="6" name="Text Placeholder 8">
            <a:extLst>
              <a:ext uri="{FF2B5EF4-FFF2-40B4-BE49-F238E27FC236}">
                <a16:creationId xmlns:a16="http://schemas.microsoft.com/office/drawing/2014/main" id="{7AD817E4-1BB0-4F1C-E0CE-C7D09ABB8230}"/>
              </a:ext>
            </a:extLst>
          </p:cNvPr>
          <p:cNvSpPr txBox="1">
            <a:spLocks/>
          </p:cNvSpPr>
          <p:nvPr/>
        </p:nvSpPr>
        <p:spPr>
          <a:xfrm>
            <a:off x="5199149" y="951600"/>
            <a:ext cx="5773651" cy="657783"/>
          </a:xfrm>
          <a:prstGeom prst="rect">
            <a:avLst/>
          </a:prstGeom>
        </p:spPr>
        <p:txBody>
          <a:bodyPr vert="horz" lIns="91440" tIns="45720" rIns="91440" bIns="45720" rtlCol="0" anchor="t">
            <a:noAutofit/>
          </a:bodyPr>
          <a:lstStyle>
            <a:lvl1pPr marL="0" indent="0" algn="l" defTabSz="914400" rtl="0" eaLnBrk="1" latinLnBrk="0" hangingPunct="1">
              <a:lnSpc>
                <a:spcPts val="3700"/>
              </a:lnSpc>
              <a:spcBef>
                <a:spcPts val="1200"/>
              </a:spcBef>
              <a:buSzPct val="90000"/>
              <a:buFontTx/>
              <a:buNone/>
              <a:defRPr sz="3600" b="0" i="0" kern="1200">
                <a:solidFill>
                  <a:schemeClr val="accent1"/>
                </a:solidFill>
                <a:latin typeface="Poppins Medium" panose="00000600000000000000" pitchFamily="2" charset="0"/>
                <a:ea typeface="Inter" panose="02000503000000020004" pitchFamily="2" charset="0"/>
                <a:cs typeface="Poppins Medium" panose="00000600000000000000" pitchFamily="2" charset="0"/>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a:latin typeface="Poppins Medium"/>
                <a:cs typeface="Poppins Medium"/>
              </a:rPr>
              <a:t>Comentarios públicos</a:t>
            </a:r>
            <a:endParaRPr lang="en-US">
              <a:latin typeface="Poppins Medium"/>
            </a:endParaRPr>
          </a:p>
        </p:txBody>
      </p:sp>
    </p:spTree>
    <p:extLst>
      <p:ext uri="{BB962C8B-B14F-4D97-AF65-F5344CB8AC3E}">
        <p14:creationId xmlns:p14="http://schemas.microsoft.com/office/powerpoint/2010/main" val="888257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E3466-BC2A-90D1-BEB9-09F6B09C7BC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3A7FD47-0784-255A-65DE-0CF5362EFC54}"/>
              </a:ext>
            </a:extLst>
          </p:cNvPr>
          <p:cNvSpPr>
            <a:spLocks noGrp="1"/>
          </p:cNvSpPr>
          <p:nvPr>
            <p:ph type="sldNum" sz="quarter" idx="11"/>
          </p:nvPr>
        </p:nvSpPr>
        <p:spPr/>
        <p:txBody>
          <a:bodyPr/>
          <a:lstStyle/>
          <a:p>
            <a:fld id="{99F89DBD-657F-0D4B-86A7-CD9BC0A58798}" type="slidenum">
              <a:rPr lang="en-US" smtClean="0"/>
              <a:pPr/>
              <a:t>20</a:t>
            </a:fld>
            <a:endParaRPr lang="en-US"/>
          </a:p>
        </p:txBody>
      </p:sp>
      <p:sp>
        <p:nvSpPr>
          <p:cNvPr id="11" name="Text Placeholder 10">
            <a:extLst>
              <a:ext uri="{FF2B5EF4-FFF2-40B4-BE49-F238E27FC236}">
                <a16:creationId xmlns:a16="http://schemas.microsoft.com/office/drawing/2014/main" id="{C81BFFFC-E356-6DAF-09E9-EE7399EF94B7}"/>
              </a:ext>
            </a:extLst>
          </p:cNvPr>
          <p:cNvSpPr>
            <a:spLocks noGrp="1"/>
          </p:cNvSpPr>
          <p:nvPr>
            <p:ph type="body" sz="quarter" idx="13"/>
          </p:nvPr>
        </p:nvSpPr>
        <p:spPr>
          <a:xfrm>
            <a:off x="464457" y="2324100"/>
            <a:ext cx="5245331" cy="4484688"/>
          </a:xfrm>
        </p:spPr>
        <p:txBody>
          <a:bodyPr/>
          <a:lstStyle/>
          <a:p>
            <a:r>
              <a:rPr lang="en-US"/>
              <a:t>Background</a:t>
            </a:r>
          </a:p>
          <a:p>
            <a:r>
              <a:rPr lang="en-US">
                <a:latin typeface="Inter"/>
              </a:rPr>
              <a:t>Master Plan + Development</a:t>
            </a:r>
            <a:endParaRPr lang="en-US"/>
          </a:p>
          <a:p>
            <a:r>
              <a:rPr lang="en-US">
                <a:latin typeface="Inter"/>
              </a:rPr>
              <a:t>Noise Program Overview</a:t>
            </a:r>
            <a:endParaRPr lang="en-US"/>
          </a:p>
          <a:p>
            <a:endParaRPr lang="en-US"/>
          </a:p>
        </p:txBody>
      </p:sp>
      <p:sp>
        <p:nvSpPr>
          <p:cNvPr id="2" name="Text Placeholder 1">
            <a:extLst>
              <a:ext uri="{FF2B5EF4-FFF2-40B4-BE49-F238E27FC236}">
                <a16:creationId xmlns:a16="http://schemas.microsoft.com/office/drawing/2014/main" id="{FD8C3301-E22C-9C27-436E-F930A1A47698}"/>
              </a:ext>
            </a:extLst>
          </p:cNvPr>
          <p:cNvSpPr>
            <a:spLocks noGrp="1"/>
          </p:cNvSpPr>
          <p:nvPr>
            <p:ph type="body" sz="quarter" idx="14"/>
          </p:nvPr>
        </p:nvSpPr>
        <p:spPr>
          <a:xfrm>
            <a:off x="5035799" y="2161617"/>
            <a:ext cx="5761561" cy="1072121"/>
          </a:xfrm>
        </p:spPr>
        <p:txBody>
          <a:bodyPr/>
          <a:lstStyle/>
          <a:p>
            <a:r>
              <a:rPr lang="es-ES"/>
              <a:t>Actualización sobre el Aeropuerto de Hillsboro</a:t>
            </a:r>
            <a:endParaRPr lang="en-US"/>
          </a:p>
        </p:txBody>
      </p:sp>
      <p:sp>
        <p:nvSpPr>
          <p:cNvPr id="4" name="Text Placeholder 3">
            <a:extLst>
              <a:ext uri="{FF2B5EF4-FFF2-40B4-BE49-F238E27FC236}">
                <a16:creationId xmlns:a16="http://schemas.microsoft.com/office/drawing/2014/main" id="{93F827E1-0D96-D9A8-E763-75C640E61651}"/>
              </a:ext>
            </a:extLst>
          </p:cNvPr>
          <p:cNvSpPr>
            <a:spLocks noGrp="1"/>
          </p:cNvSpPr>
          <p:nvPr>
            <p:ph type="body" sz="quarter" idx="15"/>
          </p:nvPr>
        </p:nvSpPr>
        <p:spPr>
          <a:xfrm>
            <a:off x="5025885" y="3039717"/>
            <a:ext cx="4245115" cy="3094383"/>
          </a:xfrm>
        </p:spPr>
        <p:txBody>
          <a:bodyPr/>
          <a:lstStyle/>
          <a:p>
            <a:r>
              <a:rPr lang="en-US" err="1">
                <a:solidFill>
                  <a:schemeClr val="accent2">
                    <a:lumMod val="20000"/>
                    <a:lumOff val="80000"/>
                  </a:schemeClr>
                </a:solidFill>
                <a:latin typeface="Inter"/>
              </a:rPr>
              <a:t>Antecedentes</a:t>
            </a:r>
            <a:endParaRPr lang="en-US">
              <a:solidFill>
                <a:schemeClr val="accent2">
                  <a:lumMod val="20000"/>
                  <a:lumOff val="80000"/>
                </a:schemeClr>
              </a:solidFill>
              <a:latin typeface="Inter"/>
            </a:endParaRPr>
          </a:p>
          <a:p>
            <a:r>
              <a:rPr lang="en-US">
                <a:solidFill>
                  <a:schemeClr val="accent2">
                    <a:lumMod val="20000"/>
                    <a:lumOff val="80000"/>
                  </a:schemeClr>
                </a:solidFill>
                <a:latin typeface="Inter"/>
              </a:rPr>
              <a:t>Plan Maestro + Desarrollo</a:t>
            </a:r>
            <a:endParaRPr lang="en-US">
              <a:solidFill>
                <a:schemeClr val="accent2">
                  <a:lumMod val="20000"/>
                  <a:lumOff val="80000"/>
                </a:schemeClr>
              </a:solidFill>
            </a:endParaRPr>
          </a:p>
          <a:p>
            <a:r>
              <a:rPr lang="en-US" err="1">
                <a:solidFill>
                  <a:schemeClr val="bg1">
                    <a:lumMod val="90000"/>
                  </a:schemeClr>
                </a:solidFill>
                <a:latin typeface="Inter"/>
              </a:rPr>
              <a:t>Resumen</a:t>
            </a:r>
            <a:r>
              <a:rPr lang="en-US">
                <a:solidFill>
                  <a:schemeClr val="bg1">
                    <a:lumMod val="90000"/>
                  </a:schemeClr>
                </a:solidFill>
                <a:latin typeface="Inter"/>
              </a:rPr>
              <a:t> del </a:t>
            </a:r>
            <a:r>
              <a:rPr lang="en-US" err="1">
                <a:solidFill>
                  <a:schemeClr val="bg1">
                    <a:lumMod val="90000"/>
                  </a:schemeClr>
                </a:solidFill>
                <a:latin typeface="Inter"/>
              </a:rPr>
              <a:t>Programa</a:t>
            </a:r>
            <a:r>
              <a:rPr lang="en-US">
                <a:solidFill>
                  <a:schemeClr val="bg1">
                    <a:lumMod val="90000"/>
                  </a:schemeClr>
                </a:solidFill>
                <a:latin typeface="Inter"/>
              </a:rPr>
              <a:t> de Ruido</a:t>
            </a:r>
            <a:endParaRPr lang="en-US">
              <a:solidFill>
                <a:schemeClr val="accent2">
                  <a:lumMod val="20000"/>
                  <a:lumOff val="80000"/>
                </a:schemeClr>
              </a:solidFill>
            </a:endParaRPr>
          </a:p>
          <a:p>
            <a:endParaRPr lang="en-US">
              <a:solidFill>
                <a:schemeClr val="accent2">
                  <a:lumMod val="20000"/>
                  <a:lumOff val="80000"/>
                </a:schemeClr>
              </a:solidFill>
            </a:endParaRPr>
          </a:p>
        </p:txBody>
      </p:sp>
      <p:cxnSp>
        <p:nvCxnSpPr>
          <p:cNvPr id="14" name="Straight Connector 13">
            <a:extLst>
              <a:ext uri="{FF2B5EF4-FFF2-40B4-BE49-F238E27FC236}">
                <a16:creationId xmlns:a16="http://schemas.microsoft.com/office/drawing/2014/main" id="{0DD71A46-CCFA-2AEA-F342-58E51B51582C}"/>
              </a:ext>
            </a:extLst>
          </p:cNvPr>
          <p:cNvCxnSpPr>
            <a:cxnSpLocks/>
          </p:cNvCxnSpPr>
          <p:nvPr/>
        </p:nvCxnSpPr>
        <p:spPr>
          <a:xfrm>
            <a:off x="4711702" y="2247900"/>
            <a:ext cx="0" cy="2641600"/>
          </a:xfrm>
          <a:prstGeom prst="line">
            <a:avLst/>
          </a:prstGeom>
          <a:ln w="34925">
            <a:solidFill>
              <a:schemeClr val="accent2">
                <a:lumMod val="20000"/>
                <a:lumOff val="80000"/>
                <a:alpha val="58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4959AE42-015B-CEB2-0CAA-993973B543C1}"/>
              </a:ext>
            </a:extLst>
          </p:cNvPr>
          <p:cNvSpPr>
            <a:spLocks noGrp="1"/>
          </p:cNvSpPr>
          <p:nvPr>
            <p:ph type="body" sz="quarter" idx="12"/>
          </p:nvPr>
        </p:nvSpPr>
        <p:spPr>
          <a:xfrm>
            <a:off x="464589" y="2227877"/>
            <a:ext cx="3921880" cy="1017250"/>
          </a:xfrm>
        </p:spPr>
        <p:txBody>
          <a:bodyPr vert="horz" lIns="91440" tIns="45720" rIns="91440" bIns="45720" rtlCol="0" anchor="t">
            <a:noAutofit/>
          </a:bodyPr>
          <a:lstStyle/>
          <a:p>
            <a:r>
              <a:rPr lang="es-ES">
                <a:latin typeface="Poppins Medium"/>
                <a:cs typeface="Poppins Medium"/>
              </a:rPr>
              <a:t>Hillsboro          </a:t>
            </a:r>
            <a:r>
              <a:rPr lang="es-ES" err="1">
                <a:latin typeface="Poppins Medium"/>
                <a:cs typeface="Poppins Medium"/>
              </a:rPr>
              <a:t>Airport</a:t>
            </a:r>
            <a:r>
              <a:rPr lang="es-ES">
                <a:latin typeface="Poppins Medium"/>
                <a:cs typeface="Poppins Medium"/>
              </a:rPr>
              <a:t> </a:t>
            </a:r>
            <a:r>
              <a:rPr lang="es-ES" err="1">
                <a:latin typeface="Poppins Medium"/>
                <a:cs typeface="Poppins Medium"/>
              </a:rPr>
              <a:t>Updates</a:t>
            </a:r>
            <a:endParaRPr lang="en-US"/>
          </a:p>
        </p:txBody>
      </p:sp>
    </p:spTree>
    <p:extLst>
      <p:ext uri="{BB962C8B-B14F-4D97-AF65-F5344CB8AC3E}">
        <p14:creationId xmlns:p14="http://schemas.microsoft.com/office/powerpoint/2010/main" val="1590917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9497022-6E03-A391-3D1F-827244E98B9A}"/>
              </a:ext>
            </a:extLst>
          </p:cNvPr>
          <p:cNvPicPr>
            <a:picLocks noGrp="1" noChangeAspect="1"/>
          </p:cNvPicPr>
          <p:nvPr>
            <p:ph type="pic" idx="1"/>
          </p:nvPr>
        </p:nvPicPr>
        <p:blipFill>
          <a:blip r:embed="rId3"/>
          <a:srcRect t="11121" b="11121"/>
          <a:stretch/>
        </p:blipFill>
        <p:spPr/>
      </p:pic>
      <p:pic>
        <p:nvPicPr>
          <p:cNvPr id="18" name="Picture Placeholder 17" descr="A picture containing sky, outdoor, transport, crane&#10;&#10;AI-generated content may be incorrect.">
            <a:extLst>
              <a:ext uri="{FF2B5EF4-FFF2-40B4-BE49-F238E27FC236}">
                <a16:creationId xmlns:a16="http://schemas.microsoft.com/office/drawing/2014/main" id="{FBEB0934-0909-E057-6FF6-1C23CE0CD572}"/>
              </a:ext>
            </a:extLst>
          </p:cNvPr>
          <p:cNvPicPr>
            <a:picLocks noGrp="1" noChangeAspect="1"/>
          </p:cNvPicPr>
          <p:nvPr>
            <p:ph type="pic" idx="14"/>
          </p:nvPr>
        </p:nvPicPr>
        <p:blipFill>
          <a:blip r:embed="rId4"/>
          <a:srcRect t="12477" b="12477"/>
          <a:stretch>
            <a:fillRect/>
          </a:stretch>
        </p:blipFill>
        <p:spPr/>
      </p:pic>
      <p:sp>
        <p:nvSpPr>
          <p:cNvPr id="8" name="Title 7">
            <a:extLst>
              <a:ext uri="{FF2B5EF4-FFF2-40B4-BE49-F238E27FC236}">
                <a16:creationId xmlns:a16="http://schemas.microsoft.com/office/drawing/2014/main" id="{BC95FF72-7CFE-0911-F33B-AD70FCB12498}"/>
              </a:ext>
            </a:extLst>
          </p:cNvPr>
          <p:cNvSpPr>
            <a:spLocks noGrp="1"/>
          </p:cNvSpPr>
          <p:nvPr>
            <p:ph type="title"/>
          </p:nvPr>
        </p:nvSpPr>
        <p:spPr>
          <a:xfrm>
            <a:off x="7050894" y="2023913"/>
            <a:ext cx="4891700" cy="782787"/>
          </a:xfrm>
        </p:spPr>
        <p:txBody>
          <a:bodyPr/>
          <a:lstStyle/>
          <a:p>
            <a:r>
              <a:rPr lang="en-US" sz="3600"/>
              <a:t>Port of Portland</a:t>
            </a:r>
            <a:br>
              <a:rPr lang="en-US"/>
            </a:br>
            <a:endParaRPr lang="en-US"/>
          </a:p>
        </p:txBody>
      </p:sp>
      <p:sp>
        <p:nvSpPr>
          <p:cNvPr id="4" name="Slide Number Placeholder 3">
            <a:extLst>
              <a:ext uri="{FF2B5EF4-FFF2-40B4-BE49-F238E27FC236}">
                <a16:creationId xmlns:a16="http://schemas.microsoft.com/office/drawing/2014/main" id="{4EE379C5-8AC2-4FDC-E66A-7D0834C8B148}"/>
              </a:ext>
            </a:extLst>
          </p:cNvPr>
          <p:cNvSpPr>
            <a:spLocks noGrp="1"/>
          </p:cNvSpPr>
          <p:nvPr>
            <p:ph type="sldNum" sz="quarter" idx="11"/>
          </p:nvPr>
        </p:nvSpPr>
        <p:spPr/>
        <p:txBody>
          <a:bodyPr/>
          <a:lstStyle/>
          <a:p>
            <a:fld id="{99F89DBD-657F-0D4B-86A7-CD9BC0A58798}" type="slidenum">
              <a:rPr lang="en-US" smtClean="0"/>
              <a:pPr/>
              <a:t>21</a:t>
            </a:fld>
            <a:endParaRPr lang="en-US"/>
          </a:p>
        </p:txBody>
      </p:sp>
      <p:pic>
        <p:nvPicPr>
          <p:cNvPr id="16" name="Picture Placeholder 15" descr="A picture containing road, person, outdoor, luggage&#10;&#10;AI-generated content may be incorrect.">
            <a:extLst>
              <a:ext uri="{FF2B5EF4-FFF2-40B4-BE49-F238E27FC236}">
                <a16:creationId xmlns:a16="http://schemas.microsoft.com/office/drawing/2014/main" id="{3CF7B89B-084D-9CCA-5921-DA67AA8B7FE4}"/>
              </a:ext>
            </a:extLst>
          </p:cNvPr>
          <p:cNvPicPr>
            <a:picLocks noGrp="1" noChangeAspect="1"/>
          </p:cNvPicPr>
          <p:nvPr>
            <p:ph type="pic" idx="15"/>
          </p:nvPr>
        </p:nvPicPr>
        <p:blipFill>
          <a:blip r:embed="rId5"/>
          <a:srcRect l="7112" r="7112"/>
          <a:stretch>
            <a:fillRect/>
          </a:stretch>
        </p:blipFill>
        <p:spPr/>
      </p:pic>
      <p:sp>
        <p:nvSpPr>
          <p:cNvPr id="12" name="Text Placeholder 11">
            <a:extLst>
              <a:ext uri="{FF2B5EF4-FFF2-40B4-BE49-F238E27FC236}">
                <a16:creationId xmlns:a16="http://schemas.microsoft.com/office/drawing/2014/main" id="{A5DC25E0-1DBE-CCA1-92A0-4DEB480BAD0D}"/>
              </a:ext>
            </a:extLst>
          </p:cNvPr>
          <p:cNvSpPr>
            <a:spLocks noGrp="1"/>
          </p:cNvSpPr>
          <p:nvPr>
            <p:ph type="body" sz="quarter" idx="17"/>
          </p:nvPr>
        </p:nvSpPr>
        <p:spPr>
          <a:xfrm>
            <a:off x="7048499" y="2708275"/>
            <a:ext cx="4651375" cy="4397375"/>
          </a:xfrm>
        </p:spPr>
        <p:txBody>
          <a:bodyPr/>
          <a:lstStyle/>
          <a:p>
            <a:pPr marL="0" indent="0">
              <a:buNone/>
            </a:pPr>
            <a:r>
              <a:rPr lang="en-US" sz="1800"/>
              <a:t>We’re an economic engine for our region, creating opportunity for everyone who lives and works here.</a:t>
            </a:r>
          </a:p>
          <a:p>
            <a:pPr marL="0" indent="0">
              <a:buNone/>
            </a:pPr>
            <a:endParaRPr lang="es-ES" sz="1800"/>
          </a:p>
          <a:p>
            <a:pPr marL="0" indent="0">
              <a:buNone/>
            </a:pPr>
            <a:r>
              <a:rPr lang="es-ES" sz="1800">
                <a:solidFill>
                  <a:schemeClr val="accent1"/>
                </a:solidFill>
              </a:rPr>
              <a:t>Somos un motor económico para nuestra región, creando oportunidades para todos los que viven y trabajan aquí.</a:t>
            </a:r>
          </a:p>
          <a:p>
            <a:pPr marL="0" indent="0">
              <a:buNone/>
            </a:pPr>
            <a:endParaRPr lang="en-US"/>
          </a:p>
          <a:p>
            <a:pPr marL="0" indent="0">
              <a:buNone/>
            </a:pPr>
            <a:endParaRPr lang="en-US"/>
          </a:p>
          <a:p>
            <a:endParaRPr lang="en-US"/>
          </a:p>
        </p:txBody>
      </p:sp>
      <p:cxnSp>
        <p:nvCxnSpPr>
          <p:cNvPr id="2" name="Straight Connector 1">
            <a:extLst>
              <a:ext uri="{FF2B5EF4-FFF2-40B4-BE49-F238E27FC236}">
                <a16:creationId xmlns:a16="http://schemas.microsoft.com/office/drawing/2014/main" id="{2F429FE2-014E-67A3-3141-5EBD66738712}"/>
              </a:ext>
            </a:extLst>
          </p:cNvPr>
          <p:cNvCxnSpPr>
            <a:cxnSpLocks/>
          </p:cNvCxnSpPr>
          <p:nvPr/>
        </p:nvCxnSpPr>
        <p:spPr>
          <a:xfrm>
            <a:off x="7150100" y="3771900"/>
            <a:ext cx="4419600"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4796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6A5277-0490-681F-8976-4AFC003B30E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6598"/>
          <a:stretch>
            <a:fillRect/>
          </a:stretch>
        </p:blipFill>
        <p:spPr>
          <a:xfrm>
            <a:off x="0" y="745700"/>
            <a:ext cx="12192000" cy="6112300"/>
          </a:xfrm>
          <a:prstGeom prst="rect">
            <a:avLst/>
          </a:prstGeom>
        </p:spPr>
      </p:pic>
      <p:pic>
        <p:nvPicPr>
          <p:cNvPr id="3" name="Picture 2">
            <a:extLst>
              <a:ext uri="{FF2B5EF4-FFF2-40B4-BE49-F238E27FC236}">
                <a16:creationId xmlns:a16="http://schemas.microsoft.com/office/drawing/2014/main" id="{6ADD590E-0555-CAA8-1F6B-581E367BA98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7082"/>
            <a:ext cx="12192000" cy="2227925"/>
          </a:xfrm>
          <a:prstGeom prst="rect">
            <a:avLst/>
          </a:prstGeom>
        </p:spPr>
      </p:pic>
      <p:sp>
        <p:nvSpPr>
          <p:cNvPr id="4" name="Rectangle 3">
            <a:extLst>
              <a:ext uri="{FF2B5EF4-FFF2-40B4-BE49-F238E27FC236}">
                <a16:creationId xmlns:a16="http://schemas.microsoft.com/office/drawing/2014/main" id="{CFF1EBF6-5352-A922-4654-040555EB36CC}"/>
              </a:ext>
            </a:extLst>
          </p:cNvPr>
          <p:cNvSpPr/>
          <p:nvPr/>
        </p:nvSpPr>
        <p:spPr>
          <a:xfrm>
            <a:off x="0" y="11990"/>
            <a:ext cx="12192000" cy="2248610"/>
          </a:xfrm>
          <a:prstGeom prst="rect">
            <a:avLst/>
          </a:prstGeom>
          <a:gradFill>
            <a:gsLst>
              <a:gs pos="0">
                <a:schemeClr val="bg1">
                  <a:alpha val="94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F5C2119-60C8-016B-BB69-ACB1EFEB630D}"/>
              </a:ext>
            </a:extLst>
          </p:cNvPr>
          <p:cNvSpPr/>
          <p:nvPr/>
        </p:nvSpPr>
        <p:spPr bwMode="auto">
          <a:xfrm>
            <a:off x="1584469" y="4054687"/>
            <a:ext cx="1141357" cy="285339"/>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Terminal 6</a:t>
            </a:r>
          </a:p>
          <a:p>
            <a:pPr algn="ctr">
              <a:defRPr/>
            </a:pPr>
            <a:endParaRPr lang="en-US" sz="918" b="1">
              <a:solidFill>
                <a:schemeClr val="bg1"/>
              </a:solidFill>
              <a:latin typeface="Helvetica" pitchFamily="34" charset="0"/>
            </a:endParaRPr>
          </a:p>
        </p:txBody>
      </p:sp>
      <p:sp>
        <p:nvSpPr>
          <p:cNvPr id="7" name="Rectangle 6">
            <a:extLst>
              <a:ext uri="{FF2B5EF4-FFF2-40B4-BE49-F238E27FC236}">
                <a16:creationId xmlns:a16="http://schemas.microsoft.com/office/drawing/2014/main" id="{7130CD06-5BC8-DDDE-13C0-9442AA9E05BF}"/>
              </a:ext>
            </a:extLst>
          </p:cNvPr>
          <p:cNvSpPr/>
          <p:nvPr/>
        </p:nvSpPr>
        <p:spPr bwMode="auto">
          <a:xfrm>
            <a:off x="1875183" y="2447192"/>
            <a:ext cx="2492508" cy="307055"/>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300" b="1">
                <a:solidFill>
                  <a:schemeClr val="bg1"/>
                </a:solidFill>
                <a:latin typeface="Arial" panose="020B0604020202020204" pitchFamily="34" charset="0"/>
                <a:cs typeface="Arial" panose="020B0604020202020204" pitchFamily="34" charset="0"/>
              </a:rPr>
              <a:t>Portland International Airport</a:t>
            </a:r>
          </a:p>
          <a:p>
            <a:pPr algn="ctr">
              <a:defRPr/>
            </a:pPr>
            <a:endParaRPr lang="en-US" sz="1300" b="1">
              <a:solidFill>
                <a:schemeClr val="bg1"/>
              </a:solidFill>
              <a:latin typeface="Helvetica" pitchFamily="34" charset="0"/>
            </a:endParaRPr>
          </a:p>
        </p:txBody>
      </p:sp>
      <p:sp>
        <p:nvSpPr>
          <p:cNvPr id="8" name="Rectangle 7">
            <a:extLst>
              <a:ext uri="{FF2B5EF4-FFF2-40B4-BE49-F238E27FC236}">
                <a16:creationId xmlns:a16="http://schemas.microsoft.com/office/drawing/2014/main" id="{6D6049C0-7329-F295-7EF5-A60A1D3B5C1A}"/>
              </a:ext>
            </a:extLst>
          </p:cNvPr>
          <p:cNvSpPr/>
          <p:nvPr/>
        </p:nvSpPr>
        <p:spPr bwMode="auto">
          <a:xfrm>
            <a:off x="5682594" y="1577025"/>
            <a:ext cx="1667974" cy="298229"/>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Troutdale Airport</a:t>
            </a:r>
          </a:p>
          <a:p>
            <a:pPr algn="ctr">
              <a:defRPr/>
            </a:pPr>
            <a:endParaRPr lang="en-US" sz="1415" b="1">
              <a:solidFill>
                <a:schemeClr val="bg1"/>
              </a:solidFill>
              <a:latin typeface="Helvetica" pitchFamily="34" charset="0"/>
            </a:endParaRPr>
          </a:p>
        </p:txBody>
      </p:sp>
      <p:sp>
        <p:nvSpPr>
          <p:cNvPr id="10" name="Rectangle 9">
            <a:extLst>
              <a:ext uri="{FF2B5EF4-FFF2-40B4-BE49-F238E27FC236}">
                <a16:creationId xmlns:a16="http://schemas.microsoft.com/office/drawing/2014/main" id="{2F8A23A4-061F-FF65-641D-B59066D86150}"/>
              </a:ext>
            </a:extLst>
          </p:cNvPr>
          <p:cNvSpPr/>
          <p:nvPr/>
        </p:nvSpPr>
        <p:spPr bwMode="auto">
          <a:xfrm>
            <a:off x="5889787" y="2082476"/>
            <a:ext cx="2728873" cy="282670"/>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Gresham Vista Business Park</a:t>
            </a:r>
          </a:p>
          <a:p>
            <a:pPr algn="ctr">
              <a:defRPr/>
            </a:pPr>
            <a:endParaRPr lang="en-US" sz="1415" b="1">
              <a:solidFill>
                <a:schemeClr val="bg1"/>
              </a:solidFill>
              <a:latin typeface="Helvetica" pitchFamily="34" charset="0"/>
            </a:endParaRPr>
          </a:p>
        </p:txBody>
      </p:sp>
      <p:sp>
        <p:nvSpPr>
          <p:cNvPr id="11" name="Rectangle 10">
            <a:extLst>
              <a:ext uri="{FF2B5EF4-FFF2-40B4-BE49-F238E27FC236}">
                <a16:creationId xmlns:a16="http://schemas.microsoft.com/office/drawing/2014/main" id="{A0425DD5-C511-1368-7069-16D56C8F9958}"/>
              </a:ext>
            </a:extLst>
          </p:cNvPr>
          <p:cNvSpPr/>
          <p:nvPr/>
        </p:nvSpPr>
        <p:spPr bwMode="auto">
          <a:xfrm>
            <a:off x="5998448" y="2697120"/>
            <a:ext cx="2676467" cy="284738"/>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Portland International Center</a:t>
            </a:r>
          </a:p>
          <a:p>
            <a:pPr algn="ctr">
              <a:defRPr/>
            </a:pPr>
            <a:r>
              <a:rPr lang="en-US" sz="1415" b="1">
                <a:solidFill>
                  <a:schemeClr val="bg1"/>
                </a:solidFill>
                <a:latin typeface="Helvetica" pitchFamily="34" charset="0"/>
              </a:rPr>
              <a:t> </a:t>
            </a:r>
          </a:p>
        </p:txBody>
      </p:sp>
      <p:sp>
        <p:nvSpPr>
          <p:cNvPr id="12" name="Rectangle 11">
            <a:extLst>
              <a:ext uri="{FF2B5EF4-FFF2-40B4-BE49-F238E27FC236}">
                <a16:creationId xmlns:a16="http://schemas.microsoft.com/office/drawing/2014/main" id="{97FCABC6-4F3A-C451-8F7E-89624ED332CF}"/>
              </a:ext>
            </a:extLst>
          </p:cNvPr>
          <p:cNvSpPr/>
          <p:nvPr/>
        </p:nvSpPr>
        <p:spPr bwMode="auto">
          <a:xfrm>
            <a:off x="4405568" y="4335712"/>
            <a:ext cx="2567618" cy="319748"/>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Rivergate Industrial District</a:t>
            </a:r>
          </a:p>
          <a:p>
            <a:pPr algn="ctr">
              <a:defRPr/>
            </a:pPr>
            <a:endParaRPr lang="en-US" sz="1415" b="1">
              <a:solidFill>
                <a:schemeClr val="bg1"/>
              </a:solidFill>
              <a:latin typeface="Helvetica" pitchFamily="34" charset="0"/>
            </a:endParaRPr>
          </a:p>
        </p:txBody>
      </p:sp>
      <p:sp>
        <p:nvSpPr>
          <p:cNvPr id="13" name="Rectangle 12">
            <a:extLst>
              <a:ext uri="{FF2B5EF4-FFF2-40B4-BE49-F238E27FC236}">
                <a16:creationId xmlns:a16="http://schemas.microsoft.com/office/drawing/2014/main" id="{731FF0E6-334F-1E31-EFE8-C8E9CC41893E}"/>
              </a:ext>
            </a:extLst>
          </p:cNvPr>
          <p:cNvSpPr/>
          <p:nvPr/>
        </p:nvSpPr>
        <p:spPr bwMode="auto">
          <a:xfrm>
            <a:off x="10667447" y="2492852"/>
            <a:ext cx="965720" cy="5238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Hillsboro Airport</a:t>
            </a:r>
          </a:p>
          <a:p>
            <a:pPr algn="ctr">
              <a:defRPr/>
            </a:pPr>
            <a:endParaRPr lang="en-US" sz="1415" b="1">
              <a:solidFill>
                <a:schemeClr val="bg1"/>
              </a:solidFill>
              <a:latin typeface="Helvetica" pitchFamily="34" charset="0"/>
            </a:endParaRPr>
          </a:p>
        </p:txBody>
      </p:sp>
      <p:sp>
        <p:nvSpPr>
          <p:cNvPr id="14" name="Rectangle 13">
            <a:extLst>
              <a:ext uri="{FF2B5EF4-FFF2-40B4-BE49-F238E27FC236}">
                <a16:creationId xmlns:a16="http://schemas.microsoft.com/office/drawing/2014/main" id="{3FE29839-DCF2-0FE0-44F5-2270878C15F5}"/>
              </a:ext>
            </a:extLst>
          </p:cNvPr>
          <p:cNvSpPr/>
          <p:nvPr/>
        </p:nvSpPr>
        <p:spPr bwMode="auto">
          <a:xfrm>
            <a:off x="9167393" y="2529964"/>
            <a:ext cx="1099898" cy="285339"/>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Terminal 2</a:t>
            </a:r>
          </a:p>
          <a:p>
            <a:pPr algn="ctr">
              <a:defRPr/>
            </a:pPr>
            <a:endParaRPr lang="en-US" sz="1415" b="1">
              <a:solidFill>
                <a:schemeClr val="bg1"/>
              </a:solidFill>
              <a:latin typeface="Helvetica" pitchFamily="34" charset="0"/>
            </a:endParaRPr>
          </a:p>
        </p:txBody>
      </p:sp>
      <p:sp>
        <p:nvSpPr>
          <p:cNvPr id="15" name="Rectangle 14">
            <a:extLst>
              <a:ext uri="{FF2B5EF4-FFF2-40B4-BE49-F238E27FC236}">
                <a16:creationId xmlns:a16="http://schemas.microsoft.com/office/drawing/2014/main" id="{779106BA-E0FA-5776-FC62-CAE0CA4FB632}"/>
              </a:ext>
            </a:extLst>
          </p:cNvPr>
          <p:cNvSpPr/>
          <p:nvPr/>
        </p:nvSpPr>
        <p:spPr bwMode="auto">
          <a:xfrm>
            <a:off x="10930782" y="4755068"/>
            <a:ext cx="1099898" cy="285339"/>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Terminal 4</a:t>
            </a:r>
          </a:p>
          <a:p>
            <a:pPr algn="ctr">
              <a:defRPr/>
            </a:pPr>
            <a:endParaRPr lang="en-US" sz="1415" b="1">
              <a:solidFill>
                <a:schemeClr val="bg1"/>
              </a:solidFill>
              <a:latin typeface="Helvetica" pitchFamily="34" charset="0"/>
            </a:endParaRPr>
          </a:p>
        </p:txBody>
      </p:sp>
      <p:sp>
        <p:nvSpPr>
          <p:cNvPr id="16" name="Rectangle 15">
            <a:extLst>
              <a:ext uri="{FF2B5EF4-FFF2-40B4-BE49-F238E27FC236}">
                <a16:creationId xmlns:a16="http://schemas.microsoft.com/office/drawing/2014/main" id="{1C89F3BC-4554-79E8-53BE-F60B5B7447C7}"/>
              </a:ext>
            </a:extLst>
          </p:cNvPr>
          <p:cNvSpPr/>
          <p:nvPr/>
        </p:nvSpPr>
        <p:spPr bwMode="auto">
          <a:xfrm>
            <a:off x="7997506" y="3200870"/>
            <a:ext cx="1227745" cy="340368"/>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Swan Island</a:t>
            </a:r>
          </a:p>
          <a:p>
            <a:pPr algn="ctr">
              <a:defRPr/>
            </a:pPr>
            <a:endParaRPr lang="en-US" sz="1415" b="1">
              <a:solidFill>
                <a:schemeClr val="bg1"/>
              </a:solidFill>
              <a:latin typeface="Helvetica" pitchFamily="34" charset="0"/>
            </a:endParaRPr>
          </a:p>
        </p:txBody>
      </p:sp>
      <p:sp>
        <p:nvSpPr>
          <p:cNvPr id="17" name="Rectangle 16">
            <a:extLst>
              <a:ext uri="{FF2B5EF4-FFF2-40B4-BE49-F238E27FC236}">
                <a16:creationId xmlns:a16="http://schemas.microsoft.com/office/drawing/2014/main" id="{8FC676DC-E238-2EE8-9C6F-04FF2F3FAAB9}"/>
              </a:ext>
            </a:extLst>
          </p:cNvPr>
          <p:cNvSpPr/>
          <p:nvPr/>
        </p:nvSpPr>
        <p:spPr bwMode="auto">
          <a:xfrm>
            <a:off x="1715638" y="1874482"/>
            <a:ext cx="3190544" cy="319553"/>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300" b="1">
                <a:solidFill>
                  <a:schemeClr val="bg1"/>
                </a:solidFill>
                <a:latin typeface="Inter SemiBold" panose="02000503000000020004" pitchFamily="2" charset="0"/>
                <a:ea typeface="Inter SemiBold" panose="02000503000000020004" pitchFamily="2" charset="0"/>
                <a:cs typeface="Arial" panose="020B0604020202020204" pitchFamily="34" charset="0"/>
              </a:rPr>
              <a:t>Troutdale Reynolds Industrial Park</a:t>
            </a:r>
          </a:p>
          <a:p>
            <a:pPr algn="ctr">
              <a:defRPr/>
            </a:pPr>
            <a:endParaRPr lang="en-US" sz="1300" b="1">
              <a:solidFill>
                <a:schemeClr val="bg1"/>
              </a:solidFill>
              <a:latin typeface="Inter SemiBold" panose="02000503000000020004" pitchFamily="2" charset="0"/>
              <a:ea typeface="Inter SemiBold" panose="02000503000000020004" pitchFamily="2" charset="0"/>
            </a:endParaRPr>
          </a:p>
        </p:txBody>
      </p:sp>
      <p:cxnSp>
        <p:nvCxnSpPr>
          <p:cNvPr id="18" name="Elbow Connector 2">
            <a:extLst>
              <a:ext uri="{FF2B5EF4-FFF2-40B4-BE49-F238E27FC236}">
                <a16:creationId xmlns:a16="http://schemas.microsoft.com/office/drawing/2014/main" id="{C856FB73-CFA1-CFCD-9A56-2D7BF6901C14}"/>
              </a:ext>
            </a:extLst>
          </p:cNvPr>
          <p:cNvCxnSpPr>
            <a:cxnSpLocks/>
            <a:stCxn id="6" idx="3"/>
          </p:cNvCxnSpPr>
          <p:nvPr/>
        </p:nvCxnSpPr>
        <p:spPr bwMode="auto">
          <a:xfrm>
            <a:off x="2725825" y="4197357"/>
            <a:ext cx="285339" cy="499343"/>
          </a:xfrm>
          <a:prstGeom prst="bentConnector2">
            <a:avLst/>
          </a:prstGeom>
          <a:solidFill>
            <a:schemeClr val="accent1"/>
          </a:solidFill>
          <a:ln w="9525" cap="flat" cmpd="sng" algn="ctr">
            <a:solidFill>
              <a:schemeClr val="bg1"/>
            </a:solidFill>
            <a:prstDash val="solid"/>
            <a:round/>
            <a:headEnd type="none" w="med" len="med"/>
            <a:tailEnd type="triangle"/>
          </a:ln>
          <a:effectLst/>
        </p:spPr>
      </p:cxnSp>
      <p:grpSp>
        <p:nvGrpSpPr>
          <p:cNvPr id="19" name="Group 18">
            <a:extLst>
              <a:ext uri="{FF2B5EF4-FFF2-40B4-BE49-F238E27FC236}">
                <a16:creationId xmlns:a16="http://schemas.microsoft.com/office/drawing/2014/main" id="{E35D3559-ACC8-BCF3-B4CC-67941CDBFECB}"/>
              </a:ext>
            </a:extLst>
          </p:cNvPr>
          <p:cNvGrpSpPr/>
          <p:nvPr/>
        </p:nvGrpSpPr>
        <p:grpSpPr>
          <a:xfrm>
            <a:off x="1361696" y="3199918"/>
            <a:ext cx="2214205" cy="642015"/>
            <a:chOff x="1228007" y="5205429"/>
            <a:chExt cx="2365220" cy="685802"/>
          </a:xfrm>
        </p:grpSpPr>
        <p:sp>
          <p:nvSpPr>
            <p:cNvPr id="20" name="Rectangle 19">
              <a:extLst>
                <a:ext uri="{FF2B5EF4-FFF2-40B4-BE49-F238E27FC236}">
                  <a16:creationId xmlns:a16="http://schemas.microsoft.com/office/drawing/2014/main" id="{C490E429-0386-94E9-0DD9-D8CA21BEA6CF}"/>
                </a:ext>
              </a:extLst>
            </p:cNvPr>
            <p:cNvSpPr/>
            <p:nvPr/>
          </p:nvSpPr>
          <p:spPr bwMode="auto">
            <a:xfrm>
              <a:off x="1228007" y="5205429"/>
              <a:ext cx="2060420" cy="351871"/>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West Hayden Island</a:t>
              </a:r>
            </a:p>
            <a:p>
              <a:pPr algn="ctr">
                <a:defRPr/>
              </a:pPr>
              <a:endParaRPr lang="en-US" sz="918" b="1">
                <a:solidFill>
                  <a:schemeClr val="bg1"/>
                </a:solidFill>
                <a:latin typeface="Helvetica" pitchFamily="34" charset="0"/>
              </a:endParaRPr>
            </a:p>
          </p:txBody>
        </p:sp>
        <p:cxnSp>
          <p:nvCxnSpPr>
            <p:cNvPr id="21" name="Elbow Connector 29">
              <a:extLst>
                <a:ext uri="{FF2B5EF4-FFF2-40B4-BE49-F238E27FC236}">
                  <a16:creationId xmlns:a16="http://schemas.microsoft.com/office/drawing/2014/main" id="{3C38E211-4D30-0A1B-6CAA-A3A8668623EE}"/>
                </a:ext>
              </a:extLst>
            </p:cNvPr>
            <p:cNvCxnSpPr/>
            <p:nvPr/>
          </p:nvCxnSpPr>
          <p:spPr bwMode="auto">
            <a:xfrm>
              <a:off x="3288427" y="5357831"/>
              <a:ext cx="304800" cy="533400"/>
            </a:xfrm>
            <a:prstGeom prst="bentConnector2">
              <a:avLst/>
            </a:prstGeom>
            <a:solidFill>
              <a:schemeClr val="accent1"/>
            </a:solidFill>
            <a:ln w="9525" cap="flat" cmpd="sng" algn="ctr">
              <a:solidFill>
                <a:schemeClr val="bg1"/>
              </a:solidFill>
              <a:prstDash val="solid"/>
              <a:round/>
              <a:headEnd type="none" w="med" len="med"/>
              <a:tailEnd type="triangle"/>
            </a:ln>
            <a:effectLst/>
          </p:spPr>
        </p:cxnSp>
      </p:grpSp>
      <p:cxnSp>
        <p:nvCxnSpPr>
          <p:cNvPr id="22" name="Elbow Connector 33">
            <a:extLst>
              <a:ext uri="{FF2B5EF4-FFF2-40B4-BE49-F238E27FC236}">
                <a16:creationId xmlns:a16="http://schemas.microsoft.com/office/drawing/2014/main" id="{2E2ACD8E-0EF2-2547-3004-F09A96D66AAE}"/>
              </a:ext>
            </a:extLst>
          </p:cNvPr>
          <p:cNvCxnSpPr>
            <a:cxnSpLocks/>
            <a:stCxn id="7" idx="3"/>
          </p:cNvCxnSpPr>
          <p:nvPr/>
        </p:nvCxnSpPr>
        <p:spPr bwMode="auto">
          <a:xfrm>
            <a:off x="4367691" y="2600720"/>
            <a:ext cx="356675" cy="364542"/>
          </a:xfrm>
          <a:prstGeom prst="bentConnector2">
            <a:avLst/>
          </a:prstGeom>
          <a:solidFill>
            <a:schemeClr val="accent1"/>
          </a:solidFill>
          <a:ln w="9525" cap="flat" cmpd="sng" algn="ctr">
            <a:solidFill>
              <a:schemeClr val="bg1"/>
            </a:solidFill>
            <a:prstDash val="solid"/>
            <a:round/>
            <a:headEnd type="none" w="med" len="med"/>
            <a:tailEnd type="triangle"/>
          </a:ln>
          <a:effectLst/>
        </p:spPr>
      </p:cxnSp>
      <p:cxnSp>
        <p:nvCxnSpPr>
          <p:cNvPr id="23" name="Elbow Connector 45">
            <a:extLst>
              <a:ext uri="{FF2B5EF4-FFF2-40B4-BE49-F238E27FC236}">
                <a16:creationId xmlns:a16="http://schemas.microsoft.com/office/drawing/2014/main" id="{76A8231F-6002-E323-4A4C-9A2685F33C07}"/>
              </a:ext>
            </a:extLst>
          </p:cNvPr>
          <p:cNvCxnSpPr>
            <a:cxnSpLocks/>
            <a:stCxn id="17" idx="3"/>
          </p:cNvCxnSpPr>
          <p:nvPr/>
        </p:nvCxnSpPr>
        <p:spPr bwMode="auto">
          <a:xfrm>
            <a:off x="4906180" y="2034258"/>
            <a:ext cx="281747" cy="652258"/>
          </a:xfrm>
          <a:prstGeom prst="bentConnector2">
            <a:avLst/>
          </a:prstGeom>
          <a:solidFill>
            <a:schemeClr val="accent1"/>
          </a:solidFill>
          <a:ln w="9525" cap="flat" cmpd="sng" algn="ctr">
            <a:solidFill>
              <a:schemeClr val="bg1"/>
            </a:solidFill>
            <a:prstDash val="solid"/>
            <a:round/>
            <a:headEnd type="none" w="med" len="med"/>
            <a:tailEnd type="triangle"/>
          </a:ln>
          <a:effectLst/>
        </p:spPr>
      </p:cxnSp>
      <p:cxnSp>
        <p:nvCxnSpPr>
          <p:cNvPr id="24" name="Elbow Connector 49">
            <a:extLst>
              <a:ext uri="{FF2B5EF4-FFF2-40B4-BE49-F238E27FC236}">
                <a16:creationId xmlns:a16="http://schemas.microsoft.com/office/drawing/2014/main" id="{99959AC2-9A39-4360-9B5C-9D4A320AD1D1}"/>
              </a:ext>
            </a:extLst>
          </p:cNvPr>
          <p:cNvCxnSpPr>
            <a:cxnSpLocks/>
            <a:stCxn id="8" idx="1"/>
          </p:cNvCxnSpPr>
          <p:nvPr/>
        </p:nvCxnSpPr>
        <p:spPr bwMode="auto">
          <a:xfrm rot="10800000" flipV="1">
            <a:off x="5315969" y="1726140"/>
            <a:ext cx="366626" cy="957007"/>
          </a:xfrm>
          <a:prstGeom prst="bentConnector2">
            <a:avLst/>
          </a:prstGeom>
          <a:solidFill>
            <a:schemeClr val="accent1"/>
          </a:solidFill>
          <a:ln w="9525" cap="flat" cmpd="sng" algn="ctr">
            <a:solidFill>
              <a:schemeClr val="bg1"/>
            </a:solidFill>
            <a:prstDash val="solid"/>
            <a:round/>
            <a:headEnd type="none" w="med" len="med"/>
            <a:tailEnd type="triangle"/>
          </a:ln>
          <a:effectLst/>
        </p:spPr>
      </p:cxnSp>
      <p:cxnSp>
        <p:nvCxnSpPr>
          <p:cNvPr id="25" name="Elbow Connector 54">
            <a:extLst>
              <a:ext uri="{FF2B5EF4-FFF2-40B4-BE49-F238E27FC236}">
                <a16:creationId xmlns:a16="http://schemas.microsoft.com/office/drawing/2014/main" id="{1690714F-EC95-296E-5FD9-09193C2176B0}"/>
              </a:ext>
            </a:extLst>
          </p:cNvPr>
          <p:cNvCxnSpPr>
            <a:cxnSpLocks/>
            <a:stCxn id="10" idx="1"/>
          </p:cNvCxnSpPr>
          <p:nvPr/>
        </p:nvCxnSpPr>
        <p:spPr bwMode="auto">
          <a:xfrm rot="10800000" flipV="1">
            <a:off x="5640693" y="2223811"/>
            <a:ext cx="249096" cy="549724"/>
          </a:xfrm>
          <a:prstGeom prst="bentConnector2">
            <a:avLst/>
          </a:prstGeom>
          <a:solidFill>
            <a:schemeClr val="accent1"/>
          </a:solidFill>
          <a:ln w="952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A62512DB-20C5-EA56-27C0-9E67BE66DFB4}"/>
              </a:ext>
            </a:extLst>
          </p:cNvPr>
          <p:cNvCxnSpPr>
            <a:cxnSpLocks/>
            <a:stCxn id="11" idx="1"/>
          </p:cNvCxnSpPr>
          <p:nvPr/>
        </p:nvCxnSpPr>
        <p:spPr bwMode="auto">
          <a:xfrm flipH="1">
            <a:off x="5676714" y="2839490"/>
            <a:ext cx="321735" cy="30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76CB2339-17D7-9BE0-4683-E3D131301550}"/>
              </a:ext>
            </a:extLst>
          </p:cNvPr>
          <p:cNvCxnSpPr>
            <a:cxnSpLocks/>
          </p:cNvCxnSpPr>
          <p:nvPr/>
        </p:nvCxnSpPr>
        <p:spPr bwMode="auto">
          <a:xfrm>
            <a:off x="5433652" y="4647401"/>
            <a:ext cx="0" cy="573053"/>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A9EEFBF2-0EAF-889A-C481-46CE88098C07}"/>
              </a:ext>
            </a:extLst>
          </p:cNvPr>
          <p:cNvCxnSpPr>
            <a:cxnSpLocks/>
          </p:cNvCxnSpPr>
          <p:nvPr/>
        </p:nvCxnSpPr>
        <p:spPr bwMode="auto">
          <a:xfrm flipV="1">
            <a:off x="4668582" y="5872238"/>
            <a:ext cx="0" cy="346717"/>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5EB9F468-7380-CDD0-0EB4-6786C24A1939}"/>
              </a:ext>
            </a:extLst>
          </p:cNvPr>
          <p:cNvCxnSpPr>
            <a:cxnSpLocks/>
          </p:cNvCxnSpPr>
          <p:nvPr/>
        </p:nvCxnSpPr>
        <p:spPr bwMode="auto">
          <a:xfrm>
            <a:off x="9225251" y="3343540"/>
            <a:ext cx="428009" cy="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223ED4B1-68F6-06EE-D25F-B494AC60944D}"/>
              </a:ext>
            </a:extLst>
          </p:cNvPr>
          <p:cNvCxnSpPr>
            <a:cxnSpLocks/>
            <a:stCxn id="15" idx="0"/>
          </p:cNvCxnSpPr>
          <p:nvPr/>
        </p:nvCxnSpPr>
        <p:spPr bwMode="auto">
          <a:xfrm flipV="1">
            <a:off x="11480731" y="4410095"/>
            <a:ext cx="0" cy="34497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7CAFA63B-A556-7F60-1F81-2F4F85119E4C}"/>
              </a:ext>
            </a:extLst>
          </p:cNvPr>
          <p:cNvCxnSpPr>
            <a:cxnSpLocks/>
            <a:stCxn id="14" idx="2"/>
          </p:cNvCxnSpPr>
          <p:nvPr/>
        </p:nvCxnSpPr>
        <p:spPr bwMode="auto">
          <a:xfrm>
            <a:off x="9717342" y="2815302"/>
            <a:ext cx="0" cy="328287"/>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947BDAD-F86C-02ED-41D2-FB8CFF0D9D7E}"/>
              </a:ext>
            </a:extLst>
          </p:cNvPr>
          <p:cNvCxnSpPr>
            <a:cxnSpLocks/>
            <a:stCxn id="13" idx="3"/>
          </p:cNvCxnSpPr>
          <p:nvPr/>
        </p:nvCxnSpPr>
        <p:spPr bwMode="auto">
          <a:xfrm flipV="1">
            <a:off x="11633168" y="2750536"/>
            <a:ext cx="411636" cy="4252"/>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33" name="Rectangle 32">
            <a:extLst>
              <a:ext uri="{FF2B5EF4-FFF2-40B4-BE49-F238E27FC236}">
                <a16:creationId xmlns:a16="http://schemas.microsoft.com/office/drawing/2014/main" id="{77E04052-962B-AD6F-674E-0241DAF0F2A5}"/>
              </a:ext>
            </a:extLst>
          </p:cNvPr>
          <p:cNvSpPr/>
          <p:nvPr/>
        </p:nvSpPr>
        <p:spPr bwMode="auto">
          <a:xfrm>
            <a:off x="3991817" y="6238027"/>
            <a:ext cx="1099898" cy="285339"/>
          </a:xfrm>
          <a:prstGeom prst="rect">
            <a:avLst/>
          </a:prstGeom>
          <a:solidFill>
            <a:srgbClr val="196CB2">
              <a:alpha val="67000"/>
            </a:srgbClr>
          </a:solidFill>
          <a:ln w="9525" cap="flat" cmpd="sng" algn="ctr">
            <a:noFill/>
            <a:prstDash val="solid"/>
            <a:round/>
            <a:headEnd type="none" w="med" len="med"/>
            <a:tailEnd type="none" w="med" len="med"/>
          </a:ln>
          <a:effectLst>
            <a:outerShdw blurRad="50800" dist="50800" dir="5400000" algn="ctr" rotWithShape="0">
              <a:schemeClr val="tx1">
                <a:alpha val="25000"/>
              </a:schemeClr>
            </a:outerShdw>
          </a:effectLst>
        </p:spPr>
        <p:txBody>
          <a:bodyPr lIns="91457" tIns="45729" rIns="91457" bIns="45729"/>
          <a:lstStyle/>
          <a:p>
            <a:pPr algn="ctr">
              <a:defRPr/>
            </a:pPr>
            <a:r>
              <a:rPr lang="en-US" sz="1415" b="1">
                <a:solidFill>
                  <a:schemeClr val="bg1"/>
                </a:solidFill>
                <a:latin typeface="Arial" panose="020B0604020202020204" pitchFamily="34" charset="0"/>
                <a:cs typeface="Arial" panose="020B0604020202020204" pitchFamily="34" charset="0"/>
              </a:rPr>
              <a:t>Terminal 5</a:t>
            </a:r>
          </a:p>
          <a:p>
            <a:pPr algn="ctr">
              <a:defRPr/>
            </a:pPr>
            <a:endParaRPr lang="en-US" sz="1415" b="1">
              <a:solidFill>
                <a:schemeClr val="bg1"/>
              </a:solidFill>
              <a:latin typeface="Helvetica" pitchFamily="34" charset="0"/>
            </a:endParaRPr>
          </a:p>
        </p:txBody>
      </p:sp>
      <p:sp>
        <p:nvSpPr>
          <p:cNvPr id="34" name="Slide Number Placeholder 33">
            <a:extLst>
              <a:ext uri="{FF2B5EF4-FFF2-40B4-BE49-F238E27FC236}">
                <a16:creationId xmlns:a16="http://schemas.microsoft.com/office/drawing/2014/main" id="{E93AFB35-242E-5A0F-8191-B2529251489E}"/>
              </a:ext>
            </a:extLst>
          </p:cNvPr>
          <p:cNvSpPr>
            <a:spLocks noGrp="1"/>
          </p:cNvSpPr>
          <p:nvPr>
            <p:ph type="sldNum" sz="quarter" idx="11"/>
          </p:nvPr>
        </p:nvSpPr>
        <p:spPr>
          <a:xfrm>
            <a:off x="8610600" y="6356350"/>
            <a:ext cx="3177360" cy="365125"/>
          </a:xfrm>
        </p:spPr>
        <p:txBody>
          <a:bodyPr/>
          <a:lstStyle/>
          <a:p>
            <a:fld id="{99F89DBD-657F-0D4B-86A7-CD9BC0A58798}" type="slidenum">
              <a:rPr lang="en-US" smtClean="0"/>
              <a:pPr/>
              <a:t>22</a:t>
            </a:fld>
            <a:endParaRPr lang="en-US"/>
          </a:p>
        </p:txBody>
      </p:sp>
      <p:sp>
        <p:nvSpPr>
          <p:cNvPr id="9" name="Title 8">
            <a:extLst>
              <a:ext uri="{FF2B5EF4-FFF2-40B4-BE49-F238E27FC236}">
                <a16:creationId xmlns:a16="http://schemas.microsoft.com/office/drawing/2014/main" id="{5E147011-4786-FDD5-9CB0-8E72DA9116E6}"/>
              </a:ext>
            </a:extLst>
          </p:cNvPr>
          <p:cNvSpPr>
            <a:spLocks noGrp="1"/>
          </p:cNvSpPr>
          <p:nvPr>
            <p:ph type="ctrTitle"/>
          </p:nvPr>
        </p:nvSpPr>
        <p:spPr>
          <a:xfrm>
            <a:off x="495019" y="454554"/>
            <a:ext cx="3683281" cy="1131956"/>
          </a:xfrm>
        </p:spPr>
        <p:txBody>
          <a:bodyPr/>
          <a:lstStyle/>
          <a:p>
            <a:r>
              <a:rPr lang="en-US" sz="3600">
                <a:latin typeface="Poppins Medium"/>
                <a:cs typeface="Poppins Medium"/>
              </a:rPr>
              <a:t>Our Property Footprint  </a:t>
            </a:r>
            <a:endParaRPr lang="en-US" sz="3600">
              <a:solidFill>
                <a:srgbClr val="000000"/>
              </a:solidFill>
              <a:latin typeface="Poppins Medium"/>
              <a:cs typeface="Poppins Medium"/>
            </a:endParaRPr>
          </a:p>
        </p:txBody>
      </p:sp>
      <p:pic>
        <p:nvPicPr>
          <p:cNvPr id="5" name="Picture Placeholder 7">
            <a:extLst>
              <a:ext uri="{FF2B5EF4-FFF2-40B4-BE49-F238E27FC236}">
                <a16:creationId xmlns:a16="http://schemas.microsoft.com/office/drawing/2014/main" id="{0600C524-3A13-1E34-A254-BB17F48D4B4A}"/>
              </a:ext>
            </a:extLst>
          </p:cNvPr>
          <p:cNvPicPr>
            <a:picLocks noChangeAspect="1"/>
          </p:cNvPicPr>
          <p:nvPr/>
        </p:nvPicPr>
        <p:blipFill rotWithShape="1">
          <a:blip r:embed="rId5">
            <a:extLst>
              <a:ext uri="{28A0092B-C50C-407E-A947-70E740481C1C}">
                <a14:useLocalDpi xmlns:a14="http://schemas.microsoft.com/office/drawing/2010/main" val="0"/>
              </a:ext>
            </a:extLst>
          </a:blip>
          <a:srcRect l="1" t="18644" r="-445" b="1"/>
          <a:stretch/>
        </p:blipFill>
        <p:spPr>
          <a:xfrm>
            <a:off x="8825852" y="573429"/>
            <a:ext cx="3017927" cy="13800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51" name="Straight Connector 50">
            <a:extLst>
              <a:ext uri="{FF2B5EF4-FFF2-40B4-BE49-F238E27FC236}">
                <a16:creationId xmlns:a16="http://schemas.microsoft.com/office/drawing/2014/main" id="{3A3ECDF6-09B2-F4C2-2E13-D142AD859492}"/>
              </a:ext>
            </a:extLst>
          </p:cNvPr>
          <p:cNvCxnSpPr>
            <a:cxnSpLocks/>
            <a:stCxn id="13" idx="0"/>
          </p:cNvCxnSpPr>
          <p:nvPr/>
        </p:nvCxnSpPr>
        <p:spPr>
          <a:xfrm flipV="1">
            <a:off x="11150307" y="1981200"/>
            <a:ext cx="0" cy="511652"/>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36" name="Title 8">
            <a:extLst>
              <a:ext uri="{FF2B5EF4-FFF2-40B4-BE49-F238E27FC236}">
                <a16:creationId xmlns:a16="http://schemas.microsoft.com/office/drawing/2014/main" id="{CBBAA7ED-A1C2-3A05-56E9-58AE320F02AC}"/>
              </a:ext>
            </a:extLst>
          </p:cNvPr>
          <p:cNvSpPr txBox="1">
            <a:spLocks/>
          </p:cNvSpPr>
          <p:nvPr/>
        </p:nvSpPr>
        <p:spPr>
          <a:xfrm>
            <a:off x="4124977" y="454809"/>
            <a:ext cx="4667404" cy="113195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0" i="0" kern="1200" baseline="0">
                <a:solidFill>
                  <a:schemeClr val="accent1"/>
                </a:solidFill>
                <a:latin typeface="Poppins Medium" panose="00000600000000000000" pitchFamily="2" charset="0"/>
                <a:ea typeface="+mj-ea"/>
                <a:cs typeface="Poppins Medium" panose="00000600000000000000" pitchFamily="2" charset="0"/>
              </a:defRPr>
            </a:lvl1pPr>
          </a:lstStyle>
          <a:p>
            <a:r>
              <a:rPr lang="es-ES_tradnl" sz="3600">
                <a:solidFill>
                  <a:schemeClr val="tx1"/>
                </a:solidFill>
                <a:latin typeface="Poppins Medium"/>
                <a:cs typeface="Poppins Medium"/>
              </a:rPr>
              <a:t>Nuestra Presencia Inmobiliaria</a:t>
            </a:r>
            <a:endParaRPr lang="en-US" sz="3600">
              <a:solidFill>
                <a:schemeClr val="tx1"/>
              </a:solidFill>
              <a:latin typeface="Poppins Medium"/>
              <a:cs typeface="Poppins Medium"/>
            </a:endParaRPr>
          </a:p>
        </p:txBody>
      </p:sp>
      <p:cxnSp>
        <p:nvCxnSpPr>
          <p:cNvPr id="38" name="Straight Connector 37">
            <a:extLst>
              <a:ext uri="{FF2B5EF4-FFF2-40B4-BE49-F238E27FC236}">
                <a16:creationId xmlns:a16="http://schemas.microsoft.com/office/drawing/2014/main" id="{E222B606-8FF4-89E9-ED27-0C81189106D8}"/>
              </a:ext>
            </a:extLst>
          </p:cNvPr>
          <p:cNvCxnSpPr>
            <a:cxnSpLocks/>
          </p:cNvCxnSpPr>
          <p:nvPr/>
        </p:nvCxnSpPr>
        <p:spPr>
          <a:xfrm>
            <a:off x="3848100" y="556604"/>
            <a:ext cx="0" cy="827696"/>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5905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CCDB235-1D00-FE2F-581E-AD491613E6CD}"/>
              </a:ext>
            </a:extLst>
          </p:cNvPr>
          <p:cNvSpPr>
            <a:spLocks noGrp="1"/>
          </p:cNvSpPr>
          <p:nvPr>
            <p:ph type="title"/>
          </p:nvPr>
        </p:nvSpPr>
        <p:spPr>
          <a:xfrm>
            <a:off x="403230" y="564962"/>
            <a:ext cx="6242069" cy="1303796"/>
          </a:xfrm>
        </p:spPr>
        <p:txBody>
          <a:bodyPr/>
          <a:lstStyle/>
          <a:p>
            <a:r>
              <a:rPr lang="en-US" sz="3600"/>
              <a:t>Hillsboro Airport </a:t>
            </a:r>
          </a:p>
        </p:txBody>
      </p:sp>
      <p:sp>
        <p:nvSpPr>
          <p:cNvPr id="4" name="Slide Number Placeholder 3">
            <a:extLst>
              <a:ext uri="{FF2B5EF4-FFF2-40B4-BE49-F238E27FC236}">
                <a16:creationId xmlns:a16="http://schemas.microsoft.com/office/drawing/2014/main" id="{C0850B43-34C2-B7A4-711E-3F7E6E367C76}"/>
              </a:ext>
            </a:extLst>
          </p:cNvPr>
          <p:cNvSpPr>
            <a:spLocks noGrp="1"/>
          </p:cNvSpPr>
          <p:nvPr>
            <p:ph type="sldNum" sz="quarter" idx="11"/>
          </p:nvPr>
        </p:nvSpPr>
        <p:spPr/>
        <p:txBody>
          <a:bodyPr/>
          <a:lstStyle/>
          <a:p>
            <a:fld id="{99F89DBD-657F-0D4B-86A7-CD9BC0A58798}" type="slidenum">
              <a:rPr lang="en-US" smtClean="0"/>
              <a:pPr/>
              <a:t>23</a:t>
            </a:fld>
            <a:endParaRPr lang="en-US"/>
          </a:p>
        </p:txBody>
      </p:sp>
      <p:sp>
        <p:nvSpPr>
          <p:cNvPr id="10" name="Text Placeholder 9">
            <a:extLst>
              <a:ext uri="{FF2B5EF4-FFF2-40B4-BE49-F238E27FC236}">
                <a16:creationId xmlns:a16="http://schemas.microsoft.com/office/drawing/2014/main" id="{0CFF43C3-8C73-BE3A-53C3-1539324FEEB2}"/>
              </a:ext>
            </a:extLst>
          </p:cNvPr>
          <p:cNvSpPr>
            <a:spLocks noGrp="1"/>
          </p:cNvSpPr>
          <p:nvPr>
            <p:ph type="body" sz="quarter" idx="13"/>
          </p:nvPr>
        </p:nvSpPr>
        <p:spPr>
          <a:xfrm>
            <a:off x="403231" y="1244600"/>
            <a:ext cx="6149970" cy="2565400"/>
          </a:xfrm>
        </p:spPr>
        <p:txBody>
          <a:bodyPr/>
          <a:lstStyle/>
          <a:p>
            <a:pPr marL="0" indent="0">
              <a:buNone/>
            </a:pPr>
            <a:r>
              <a:rPr lang="es-ES" sz="1800"/>
              <a:t>Hillsboro </a:t>
            </a:r>
            <a:r>
              <a:rPr lang="es-ES" sz="1800" err="1"/>
              <a:t>is</a:t>
            </a:r>
            <a:r>
              <a:rPr lang="es-ES" sz="1800"/>
              <a:t> </a:t>
            </a:r>
            <a:r>
              <a:rPr lang="es-ES" sz="1800" err="1"/>
              <a:t>unique</a:t>
            </a:r>
            <a:r>
              <a:rPr lang="es-ES" sz="1800"/>
              <a:t> </a:t>
            </a:r>
            <a:r>
              <a:rPr lang="es-ES" sz="1800" err="1"/>
              <a:t>among</a:t>
            </a:r>
            <a:r>
              <a:rPr lang="es-ES" sz="1800"/>
              <a:t> General </a:t>
            </a:r>
            <a:r>
              <a:rPr lang="es-ES" sz="1800" err="1"/>
              <a:t>Aviation</a:t>
            </a:r>
            <a:r>
              <a:rPr lang="es-ES" sz="1800"/>
              <a:t> </a:t>
            </a:r>
            <a:r>
              <a:rPr lang="es-ES" sz="1800" err="1"/>
              <a:t>airports</a:t>
            </a:r>
            <a:endParaRPr lang="es-ES" sz="1800"/>
          </a:p>
          <a:p>
            <a:r>
              <a:rPr lang="en-US" sz="1800"/>
              <a:t>Three fixed base operators</a:t>
            </a:r>
          </a:p>
          <a:p>
            <a:r>
              <a:rPr lang="en-US" sz="1800"/>
              <a:t>Local corporate flight departments</a:t>
            </a:r>
          </a:p>
          <a:p>
            <a:r>
              <a:rPr lang="en-US" sz="1800"/>
              <a:t>Flight training</a:t>
            </a:r>
          </a:p>
          <a:p>
            <a:r>
              <a:rPr lang="en-US" sz="1800"/>
              <a:t>Customs &amp; Border Protection (coming soon) </a:t>
            </a:r>
          </a:p>
          <a:p>
            <a:pPr marL="0" indent="0">
              <a:buNone/>
            </a:pPr>
            <a:endParaRPr lang="en-US"/>
          </a:p>
        </p:txBody>
      </p:sp>
      <p:pic>
        <p:nvPicPr>
          <p:cNvPr id="11" name="Picture Placeholder 6">
            <a:extLst>
              <a:ext uri="{FF2B5EF4-FFF2-40B4-BE49-F238E27FC236}">
                <a16:creationId xmlns:a16="http://schemas.microsoft.com/office/drawing/2014/main" id="{E0EBC576-DFF1-E816-3DE4-0BA5B804B89F}"/>
              </a:ext>
            </a:extLst>
          </p:cNvPr>
          <p:cNvPicPr>
            <a:picLocks noChangeAspect="1"/>
          </p:cNvPicPr>
          <p:nvPr/>
        </p:nvPicPr>
        <p:blipFill rotWithShape="1">
          <a:blip r:embed="rId3"/>
          <a:srcRect l="21534" r="27738"/>
          <a:stretch/>
        </p:blipFill>
        <p:spPr>
          <a:xfrm>
            <a:off x="7076210" y="0"/>
            <a:ext cx="5115789" cy="6857999"/>
          </a:xfrm>
          <a:custGeom>
            <a:avLst/>
            <a:gdLst>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11923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602166 w 5824653"/>
              <a:gd name="connsiteY5" fmla="*/ 5519854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579863 w 5824653"/>
              <a:gd name="connsiteY5" fmla="*/ 5464098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42251 w 5824653"/>
              <a:gd name="connsiteY0" fmla="*/ 0 h 6857999"/>
              <a:gd name="connsiteX1" fmla="*/ 5824653 w 5824653"/>
              <a:gd name="connsiteY1" fmla="*/ 0 h 6857999"/>
              <a:gd name="connsiteX2" fmla="*/ 5824653 w 5824653"/>
              <a:gd name="connsiteY2" fmla="*/ 6857999 h 6857999"/>
              <a:gd name="connsiteX3" fmla="*/ 2094364 w 5824653"/>
              <a:gd name="connsiteY3" fmla="*/ 6857999 h 6857999"/>
              <a:gd name="connsiteX4" fmla="*/ 1921234 w 5824653"/>
              <a:gd name="connsiteY4" fmla="*/ 6745377 h 6857999"/>
              <a:gd name="connsiteX5" fmla="*/ 579863 w 5824653"/>
              <a:gd name="connsiteY5" fmla="*/ 5464098 h 6857999"/>
              <a:gd name="connsiteX6" fmla="*/ 0 w 5824653"/>
              <a:gd name="connsiteY6" fmla="*/ 3646449 h 6857999"/>
              <a:gd name="connsiteX7" fmla="*/ 847493 w 5824653"/>
              <a:gd name="connsiteY7" fmla="*/ 1438508 h 6857999"/>
              <a:gd name="connsiteX8" fmla="*/ 1623200 w 5824653"/>
              <a:gd name="connsiteY8" fmla="*/ 313628 h 6857999"/>
              <a:gd name="connsiteX9" fmla="*/ 1842251 w 5824653"/>
              <a:gd name="connsiteY9" fmla="*/ 0 h 6857999"/>
              <a:gd name="connsiteX0" fmla="*/ 1831099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36341 w 5813501"/>
              <a:gd name="connsiteY7" fmla="*/ 1438508 h 6857999"/>
              <a:gd name="connsiteX8" fmla="*/ 1612048 w 5813501"/>
              <a:gd name="connsiteY8" fmla="*/ 313628 h 6857999"/>
              <a:gd name="connsiteX9" fmla="*/ 1831099 w 5813501"/>
              <a:gd name="connsiteY9" fmla="*/ 0 h 6857999"/>
              <a:gd name="connsiteX0" fmla="*/ 1831099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02887 w 5813501"/>
              <a:gd name="connsiteY7" fmla="*/ 1438508 h 6857999"/>
              <a:gd name="connsiteX8" fmla="*/ 1612048 w 5813501"/>
              <a:gd name="connsiteY8" fmla="*/ 313628 h 6857999"/>
              <a:gd name="connsiteX9" fmla="*/ 1831099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02887 w 5813501"/>
              <a:gd name="connsiteY7" fmla="*/ 1438508 h 6857999"/>
              <a:gd name="connsiteX8" fmla="*/ 1612048 w 5813501"/>
              <a:gd name="connsiteY8" fmla="*/ 313628 h 6857999"/>
              <a:gd name="connsiteX9" fmla="*/ 1819948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02887 w 5813501"/>
              <a:gd name="connsiteY7" fmla="*/ 1438508 h 6857999"/>
              <a:gd name="connsiteX8" fmla="*/ 1589746 w 5813501"/>
              <a:gd name="connsiteY8" fmla="*/ 313628 h 6857999"/>
              <a:gd name="connsiteX9" fmla="*/ 1819948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25190 w 5813501"/>
              <a:gd name="connsiteY7" fmla="*/ 1460810 h 6857999"/>
              <a:gd name="connsiteX8" fmla="*/ 1589746 w 5813501"/>
              <a:gd name="connsiteY8" fmla="*/ 313628 h 6857999"/>
              <a:gd name="connsiteX9" fmla="*/ 1819948 w 5813501"/>
              <a:gd name="connsiteY9" fmla="*/ 0 h 6857999"/>
              <a:gd name="connsiteX0" fmla="*/ 1819948 w 5813501"/>
              <a:gd name="connsiteY0" fmla="*/ 0 h 6857999"/>
              <a:gd name="connsiteX1" fmla="*/ 5813501 w 5813501"/>
              <a:gd name="connsiteY1" fmla="*/ 0 h 6857999"/>
              <a:gd name="connsiteX2" fmla="*/ 5813501 w 5813501"/>
              <a:gd name="connsiteY2" fmla="*/ 6857999 h 6857999"/>
              <a:gd name="connsiteX3" fmla="*/ 2083212 w 5813501"/>
              <a:gd name="connsiteY3" fmla="*/ 6857999 h 6857999"/>
              <a:gd name="connsiteX4" fmla="*/ 1910082 w 5813501"/>
              <a:gd name="connsiteY4" fmla="*/ 6745377 h 6857999"/>
              <a:gd name="connsiteX5" fmla="*/ 568711 w 5813501"/>
              <a:gd name="connsiteY5" fmla="*/ 5464098 h 6857999"/>
              <a:gd name="connsiteX6" fmla="*/ 0 w 5813501"/>
              <a:gd name="connsiteY6" fmla="*/ 3679902 h 6857999"/>
              <a:gd name="connsiteX7" fmla="*/ 825190 w 5813501"/>
              <a:gd name="connsiteY7" fmla="*/ 1460810 h 6857999"/>
              <a:gd name="connsiteX8" fmla="*/ 1589746 w 5813501"/>
              <a:gd name="connsiteY8" fmla="*/ 313628 h 6857999"/>
              <a:gd name="connsiteX9" fmla="*/ 1819948 w 5813501"/>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932384 w 5835803"/>
              <a:gd name="connsiteY4" fmla="*/ 6745377 h 6857999"/>
              <a:gd name="connsiteX5" fmla="*/ 591013 w 5835803"/>
              <a:gd name="connsiteY5" fmla="*/ 5464098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932384 w 5835803"/>
              <a:gd name="connsiteY4" fmla="*/ 6745377 h 6857999"/>
              <a:gd name="connsiteX5" fmla="*/ 591013 w 5835803"/>
              <a:gd name="connsiteY5" fmla="*/ 5464098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932384 w 5835803"/>
              <a:gd name="connsiteY4" fmla="*/ 6745377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898930 w 5835803"/>
              <a:gd name="connsiteY4" fmla="*/ 6745377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809721 w 5835803"/>
              <a:gd name="connsiteY4" fmla="*/ 6667318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105514 w 5835803"/>
              <a:gd name="connsiteY3" fmla="*/ 6857999 h 6857999"/>
              <a:gd name="connsiteX4" fmla="*/ 1809721 w 5835803"/>
              <a:gd name="connsiteY4" fmla="*/ 6667318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809721 w 5835803"/>
              <a:gd name="connsiteY4" fmla="*/ 6667318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57559 w 5835803"/>
              <a:gd name="connsiteY5" fmla="*/ 5452947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42250 w 5835803"/>
              <a:gd name="connsiteY0" fmla="*/ 0 h 6857999"/>
              <a:gd name="connsiteX1" fmla="*/ 5835803 w 5835803"/>
              <a:gd name="connsiteY1" fmla="*/ 0 h 6857999"/>
              <a:gd name="connsiteX2" fmla="*/ 5835803 w 5835803"/>
              <a:gd name="connsiteY2" fmla="*/ 6857999 h 6857999"/>
              <a:gd name="connsiteX3" fmla="*/ 2083211 w 5835803"/>
              <a:gd name="connsiteY3" fmla="*/ 6857999 h 6857999"/>
              <a:gd name="connsiteX4" fmla="*/ 1742814 w 5835803"/>
              <a:gd name="connsiteY4" fmla="*/ 6611562 h 6857999"/>
              <a:gd name="connsiteX5" fmla="*/ 568711 w 5835803"/>
              <a:gd name="connsiteY5" fmla="*/ 5430644 h 6857999"/>
              <a:gd name="connsiteX6" fmla="*/ 0 w 5835803"/>
              <a:gd name="connsiteY6" fmla="*/ 3679902 h 6857999"/>
              <a:gd name="connsiteX7" fmla="*/ 847492 w 5835803"/>
              <a:gd name="connsiteY7" fmla="*/ 1460810 h 6857999"/>
              <a:gd name="connsiteX8" fmla="*/ 1612048 w 5835803"/>
              <a:gd name="connsiteY8" fmla="*/ 313628 h 6857999"/>
              <a:gd name="connsiteX9" fmla="*/ 1842250 w 5835803"/>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3289 w 5826278"/>
              <a:gd name="connsiteY4" fmla="*/ 6611562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3289 w 5826278"/>
              <a:gd name="connsiteY4" fmla="*/ 6611562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3289 w 5826278"/>
              <a:gd name="connsiteY4" fmla="*/ 6611562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73686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97498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02523 w 5826278"/>
              <a:gd name="connsiteY8" fmla="*/ 313628 h 6857999"/>
              <a:gd name="connsiteX9" fmla="*/ 1832725 w 5826278"/>
              <a:gd name="connsiteY9" fmla="*/ 0 h 6857999"/>
              <a:gd name="connsiteX0" fmla="*/ 1832725 w 5826278"/>
              <a:gd name="connsiteY0" fmla="*/ 0 h 6857999"/>
              <a:gd name="connsiteX1" fmla="*/ 5826278 w 5826278"/>
              <a:gd name="connsiteY1" fmla="*/ 0 h 6857999"/>
              <a:gd name="connsiteX2" fmla="*/ 5826278 w 5826278"/>
              <a:gd name="connsiteY2" fmla="*/ 6857999 h 6857999"/>
              <a:gd name="connsiteX3" fmla="*/ 2097498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16811 w 5826278"/>
              <a:gd name="connsiteY8" fmla="*/ 313628 h 6857999"/>
              <a:gd name="connsiteX9" fmla="*/ 1832725 w 5826278"/>
              <a:gd name="connsiteY9" fmla="*/ 0 h 6857999"/>
              <a:gd name="connsiteX0" fmla="*/ 1851775 w 5826278"/>
              <a:gd name="connsiteY0" fmla="*/ 0 h 6857999"/>
              <a:gd name="connsiteX1" fmla="*/ 5826278 w 5826278"/>
              <a:gd name="connsiteY1" fmla="*/ 0 h 6857999"/>
              <a:gd name="connsiteX2" fmla="*/ 5826278 w 5826278"/>
              <a:gd name="connsiteY2" fmla="*/ 6857999 h 6857999"/>
              <a:gd name="connsiteX3" fmla="*/ 2097498 w 5826278"/>
              <a:gd name="connsiteY3" fmla="*/ 6857999 h 6857999"/>
              <a:gd name="connsiteX4" fmla="*/ 1738051 w 5826278"/>
              <a:gd name="connsiteY4" fmla="*/ 6597274 h 6857999"/>
              <a:gd name="connsiteX5" fmla="*/ 559186 w 5826278"/>
              <a:gd name="connsiteY5" fmla="*/ 5430644 h 6857999"/>
              <a:gd name="connsiteX6" fmla="*/ 0 w 5826278"/>
              <a:gd name="connsiteY6" fmla="*/ 3694189 h 6857999"/>
              <a:gd name="connsiteX7" fmla="*/ 837967 w 5826278"/>
              <a:gd name="connsiteY7" fmla="*/ 1460810 h 6857999"/>
              <a:gd name="connsiteX8" fmla="*/ 1616811 w 5826278"/>
              <a:gd name="connsiteY8" fmla="*/ 313628 h 6857999"/>
              <a:gd name="connsiteX9" fmla="*/ 1851775 w 582627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26278" h="6857999">
                <a:moveTo>
                  <a:pt x="1851775" y="0"/>
                </a:moveTo>
                <a:lnTo>
                  <a:pt x="5826278" y="0"/>
                </a:lnTo>
                <a:lnTo>
                  <a:pt x="5826278" y="6857999"/>
                </a:lnTo>
                <a:lnTo>
                  <a:pt x="2097498" y="6857999"/>
                </a:lnTo>
                <a:cubicBezTo>
                  <a:pt x="2039788" y="6809307"/>
                  <a:pt x="1892869" y="6722398"/>
                  <a:pt x="1738051" y="6597274"/>
                </a:cubicBezTo>
                <a:cubicBezTo>
                  <a:pt x="1297374" y="6253278"/>
                  <a:pt x="914631" y="5923157"/>
                  <a:pt x="559186" y="5430644"/>
                </a:cubicBezTo>
                <a:cubicBezTo>
                  <a:pt x="202348" y="4951142"/>
                  <a:pt x="6390" y="4442830"/>
                  <a:pt x="0" y="3694189"/>
                </a:cubicBezTo>
                <a:cubicBezTo>
                  <a:pt x="43560" y="2961577"/>
                  <a:pt x="377049" y="2219093"/>
                  <a:pt x="837967" y="1460810"/>
                </a:cubicBezTo>
                <a:cubicBezTo>
                  <a:pt x="1127899" y="1023125"/>
                  <a:pt x="1370787" y="663498"/>
                  <a:pt x="1616811" y="313628"/>
                </a:cubicBezTo>
                <a:lnTo>
                  <a:pt x="1851775" y="0"/>
                </a:lnTo>
                <a:close/>
              </a:path>
            </a:pathLst>
          </a:custGeom>
        </p:spPr>
      </p:pic>
      <p:sp>
        <p:nvSpPr>
          <p:cNvPr id="14" name="Text Placeholder 9">
            <a:extLst>
              <a:ext uri="{FF2B5EF4-FFF2-40B4-BE49-F238E27FC236}">
                <a16:creationId xmlns:a16="http://schemas.microsoft.com/office/drawing/2014/main" id="{B08CC7F4-5F85-1FAD-D835-9E5004A4B1D8}"/>
              </a:ext>
            </a:extLst>
          </p:cNvPr>
          <p:cNvSpPr txBox="1">
            <a:spLocks/>
          </p:cNvSpPr>
          <p:nvPr/>
        </p:nvSpPr>
        <p:spPr>
          <a:xfrm>
            <a:off x="403230" y="3644900"/>
            <a:ext cx="5514970" cy="3313227"/>
          </a:xfrm>
          <a:prstGeom prst="rect">
            <a:avLst/>
          </a:prstGeom>
        </p:spPr>
        <p:txBody>
          <a:bodyPr vert="horz" lIns="91440" tIns="45720" rIns="91440" bIns="45720" rtlCol="0" anchor="ctr" anchorCtr="0">
            <a:noAutofit/>
          </a:bodyPr>
          <a:lstStyle>
            <a:lvl1pPr marL="182880" indent="-182880" algn="l" defTabSz="914400" rtl="0" eaLnBrk="1" latinLnBrk="0" hangingPunct="1">
              <a:lnSpc>
                <a:spcPct val="90000"/>
              </a:lnSpc>
              <a:spcBef>
                <a:spcPts val="600"/>
              </a:spcBef>
              <a:spcAft>
                <a:spcPts val="600"/>
              </a:spcAft>
              <a:buSzPct val="90000"/>
              <a:buFont typeface="Arial" panose="020B0604020202020204" pitchFamily="34"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1pPr>
            <a:lvl2pPr marL="402336" indent="-182880" algn="l" defTabSz="914400" rtl="0" eaLnBrk="1" latinLnBrk="0" hangingPunct="1">
              <a:lnSpc>
                <a:spcPct val="90000"/>
              </a:lnSpc>
              <a:spcBef>
                <a:spcPts val="0"/>
              </a:spcBef>
              <a:spcAft>
                <a:spcPts val="600"/>
              </a:spcAft>
              <a:buFont typeface="Inter" panose="02000503000000020004" pitchFamily="2"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2pPr>
            <a:lvl3pPr marL="603504" indent="-182880" algn="l" defTabSz="914400" rtl="0" eaLnBrk="1" latinLnBrk="0" hangingPunct="1">
              <a:lnSpc>
                <a:spcPct val="90000"/>
              </a:lnSpc>
              <a:spcBef>
                <a:spcPts val="0"/>
              </a:spcBef>
              <a:spcAft>
                <a:spcPts val="600"/>
              </a:spcAft>
              <a:buSzPct val="90000"/>
              <a:buFont typeface="Arial" panose="020B0604020202020204" pitchFamily="34"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200" b="0" i="0" kern="1200" cap="none" spc="0" baseline="0" dirty="0" smtClean="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200" b="0" i="0" kern="1200" cap="none" spc="0" baseline="0" dirty="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1800">
                <a:solidFill>
                  <a:schemeClr val="accent1"/>
                </a:solidFill>
              </a:rPr>
              <a:t>Hillsboro es único entre los aeropuertos de aviación general</a:t>
            </a:r>
          </a:p>
          <a:p>
            <a:r>
              <a:rPr lang="es-ES" sz="1800">
                <a:solidFill>
                  <a:schemeClr val="accent1"/>
                </a:solidFill>
              </a:rPr>
              <a:t>Tres operadores de base fija</a:t>
            </a:r>
          </a:p>
          <a:p>
            <a:r>
              <a:rPr lang="es-ES" sz="1800">
                <a:solidFill>
                  <a:schemeClr val="accent1"/>
                </a:solidFill>
              </a:rPr>
              <a:t>Departamentos de vuelo corporativos locales</a:t>
            </a:r>
          </a:p>
          <a:p>
            <a:r>
              <a:rPr lang="es-ES" sz="1800">
                <a:solidFill>
                  <a:schemeClr val="accent1"/>
                </a:solidFill>
              </a:rPr>
              <a:t>Capacitación de vuelo</a:t>
            </a:r>
          </a:p>
          <a:p>
            <a:r>
              <a:rPr lang="es-ES" sz="1800">
                <a:solidFill>
                  <a:schemeClr val="accent1"/>
                </a:solidFill>
              </a:rPr>
              <a:t>Aduanas y Protección de Fronteras (próximamente)</a:t>
            </a:r>
            <a:endParaRPr lang="en-US" sz="1800">
              <a:solidFill>
                <a:schemeClr val="accent1"/>
              </a:solidFill>
            </a:endParaRPr>
          </a:p>
          <a:p>
            <a:pPr marL="0" indent="0">
              <a:buFont typeface="Arial" panose="020B0604020202020204" pitchFamily="34" charset="0"/>
              <a:buNone/>
            </a:pPr>
            <a:endParaRPr lang="en-US">
              <a:solidFill>
                <a:schemeClr val="accent1"/>
              </a:solidFill>
            </a:endParaRPr>
          </a:p>
        </p:txBody>
      </p:sp>
      <p:cxnSp>
        <p:nvCxnSpPr>
          <p:cNvPr id="2" name="Straight Connector 1">
            <a:extLst>
              <a:ext uri="{FF2B5EF4-FFF2-40B4-BE49-F238E27FC236}">
                <a16:creationId xmlns:a16="http://schemas.microsoft.com/office/drawing/2014/main" id="{49BC4D08-EF08-A44F-1893-2358207673B1}"/>
              </a:ext>
            </a:extLst>
          </p:cNvPr>
          <p:cNvCxnSpPr>
            <a:cxnSpLocks/>
          </p:cNvCxnSpPr>
          <p:nvPr/>
        </p:nvCxnSpPr>
        <p:spPr>
          <a:xfrm>
            <a:off x="403230" y="3556000"/>
            <a:ext cx="5603870"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3326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F03A8-10F5-5437-9777-A2C7A4FBDBE1}"/>
            </a:ext>
          </a:extLst>
        </p:cNvPr>
        <p:cNvGrpSpPr/>
        <p:nvPr/>
      </p:nvGrpSpPr>
      <p:grpSpPr>
        <a:xfrm>
          <a:off x="0" y="0"/>
          <a:ext cx="0" cy="0"/>
          <a:chOff x="0" y="0"/>
          <a:chExt cx="0" cy="0"/>
        </a:xfrm>
      </p:grpSpPr>
      <p:sp>
        <p:nvSpPr>
          <p:cNvPr id="7" name="Text Placeholder 19">
            <a:extLst>
              <a:ext uri="{FF2B5EF4-FFF2-40B4-BE49-F238E27FC236}">
                <a16:creationId xmlns:a16="http://schemas.microsoft.com/office/drawing/2014/main" id="{3877B255-9ED8-C7CC-AD42-F72BD1FC5244}"/>
              </a:ext>
            </a:extLst>
          </p:cNvPr>
          <p:cNvSpPr txBox="1">
            <a:spLocks/>
          </p:cNvSpPr>
          <p:nvPr/>
        </p:nvSpPr>
        <p:spPr>
          <a:xfrm>
            <a:off x="307521" y="539793"/>
            <a:ext cx="5394583" cy="685799"/>
          </a:xfrm>
          <a:prstGeom prst="rect">
            <a:avLst/>
          </a:prstGeom>
        </p:spPr>
        <p:txBody>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3800">
                <a:latin typeface="Poppins Medium" panose="00000600000000000000" pitchFamily="2" charset="0"/>
                <a:cs typeface="Poppins Medium" panose="00000600000000000000" pitchFamily="2" charset="0"/>
              </a:rPr>
              <a:t>What is an airport master plan?</a:t>
            </a:r>
          </a:p>
        </p:txBody>
      </p:sp>
      <p:sp>
        <p:nvSpPr>
          <p:cNvPr id="11" name="Content Placeholder 2">
            <a:extLst>
              <a:ext uri="{FF2B5EF4-FFF2-40B4-BE49-F238E27FC236}">
                <a16:creationId xmlns:a16="http://schemas.microsoft.com/office/drawing/2014/main" id="{D59BD9BD-3D84-392C-979B-7475F03B0EC3}"/>
              </a:ext>
            </a:extLst>
          </p:cNvPr>
          <p:cNvSpPr txBox="1">
            <a:spLocks/>
          </p:cNvSpPr>
          <p:nvPr/>
        </p:nvSpPr>
        <p:spPr>
          <a:xfrm>
            <a:off x="319776" y="1317734"/>
            <a:ext cx="4909152" cy="2479223"/>
          </a:xfrm>
          <a:prstGeom prst="rect">
            <a:avLst/>
          </a:prstGeom>
          <a:noFill/>
        </p:spPr>
        <p:txBody>
          <a:bodyPr lIns="365760" tIns="914400" rIns="365760" bIns="182880" anchor="t"/>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Tx/>
              <a:buSzPct val="90000"/>
              <a:buFont typeface="Arial" panose="020B0604020202020204" pitchFamily="34" charset="0"/>
              <a:buNone/>
              <a:tabLst/>
              <a:defRPr/>
            </a:pPr>
            <a:r>
              <a:rPr kumimoji="0" lang="en-US" sz="1800" b="1" i="0" u="none" strike="noStrike" kern="1200" cap="none" spc="0" normalizeH="0" baseline="0" noProof="0">
                <a:ln>
                  <a:noFill/>
                </a:ln>
                <a:effectLst/>
                <a:uLnTx/>
                <a:uFillTx/>
                <a:latin typeface="Inter"/>
                <a:ea typeface="Inter Extra Bold" panose="02000503000000020004" pitchFamily="2" charset="0"/>
                <a:cs typeface="Inter Extra Bold" panose="02000503000000020004" pitchFamily="2" charset="0"/>
              </a:rPr>
              <a:t>FAA Definition</a:t>
            </a:r>
            <a:endParaRPr lang="en-US" sz="1800" b="1" i="0" u="none" strike="noStrike" kern="1200" cap="none" spc="0" normalizeH="0" baseline="0" noProof="0">
              <a:ln>
                <a:noFill/>
              </a:ln>
              <a:effectLst/>
              <a:uLnTx/>
              <a:uFillTx/>
              <a:latin typeface="Inter"/>
              <a:ea typeface="Inter Extra Bold" panose="02000503000000020004" pitchFamily="2" charset="0"/>
              <a:cs typeface="Inter Extra Bold" panose="02000503000000020004" pitchFamily="2" charset="0"/>
            </a:endParaRPr>
          </a:p>
          <a:p>
            <a:pPr marL="226695" marR="0" lvl="1" indent="0" algn="l" defTabSz="914400" rtl="0" eaLnBrk="1" fontAlgn="auto" latinLnBrk="0" hangingPunct="1">
              <a:lnSpc>
                <a:spcPct val="90000"/>
              </a:lnSpc>
              <a:spcBef>
                <a:spcPts val="1200"/>
              </a:spcBef>
              <a:spcAft>
                <a:spcPts val="0"/>
              </a:spcAft>
              <a:buClrTx/>
              <a:buSzTx/>
              <a:buFont typeface="Inter" panose="02000503000000020004" pitchFamily="2" charset="0"/>
              <a:buNone/>
              <a:tabLst/>
              <a:defRPr/>
            </a:pPr>
            <a:r>
              <a:rPr kumimoji="0" lang="en-US" sz="1800" b="0" i="0" u="none" strike="noStrike" kern="1200" cap="none" spc="0" normalizeH="0" baseline="0" noProof="0">
                <a:ln>
                  <a:noFill/>
                </a:ln>
                <a:effectLst/>
                <a:uLnTx/>
                <a:uFillTx/>
                <a:latin typeface="Inter"/>
              </a:rPr>
              <a:t>A comprehensive study of an airport that defines and describes the short-, medium-, and long-term development plans to meet future aviation demand.</a:t>
            </a:r>
          </a:p>
          <a:p>
            <a:pPr marL="226695" lvl="1" indent="0">
              <a:buNone/>
              <a:defRPr/>
            </a:pPr>
            <a:endParaRPr lang="en-US" sz="1800">
              <a:latin typeface="Inter"/>
            </a:endParaRPr>
          </a:p>
          <a:p>
            <a:pPr indent="0">
              <a:buNone/>
              <a:defRPr/>
            </a:pPr>
            <a:r>
              <a:rPr lang="en-US" sz="1800" b="1">
                <a:latin typeface="Inter"/>
                <a:cs typeface="Segoe UI"/>
              </a:rPr>
              <a:t>Master Plan Goal</a:t>
            </a:r>
            <a:endParaRPr lang="en-US" sz="1800">
              <a:latin typeface="Inter"/>
              <a:cs typeface="Segoe UI"/>
            </a:endParaRPr>
          </a:p>
          <a:p>
            <a:pPr marL="226695" lvl="1" indent="0">
              <a:buFont typeface="Inter" panose="02000503000000020004" pitchFamily="2" charset="0"/>
              <a:buNone/>
              <a:defRPr/>
            </a:pPr>
            <a:r>
              <a:rPr lang="en-US" sz="1800">
                <a:latin typeface="Inter"/>
                <a:cs typeface="Segoe UI"/>
              </a:rPr>
              <a:t>Provide the framework needed to guide future airport development that will cost-effectively satisfy aviation demand, while considering environmental and socioeconomic impacts.</a:t>
            </a:r>
            <a:endParaRPr lang="en-US" sz="1800"/>
          </a:p>
        </p:txBody>
      </p:sp>
      <p:cxnSp>
        <p:nvCxnSpPr>
          <p:cNvPr id="3" name="Straight Connector 2">
            <a:extLst>
              <a:ext uri="{FF2B5EF4-FFF2-40B4-BE49-F238E27FC236}">
                <a16:creationId xmlns:a16="http://schemas.microsoft.com/office/drawing/2014/main" id="{28037D9D-E4DE-E9EA-3EAC-9D43C375FE7F}"/>
              </a:ext>
            </a:extLst>
          </p:cNvPr>
          <p:cNvCxnSpPr>
            <a:cxnSpLocks/>
          </p:cNvCxnSpPr>
          <p:nvPr/>
        </p:nvCxnSpPr>
        <p:spPr>
          <a:xfrm>
            <a:off x="5228928" y="447650"/>
            <a:ext cx="26245" cy="6012324"/>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E4333498-7E42-798A-0E4F-0F07D75CCE8A}"/>
              </a:ext>
            </a:extLst>
          </p:cNvPr>
          <p:cNvSpPr txBox="1"/>
          <p:nvPr/>
        </p:nvSpPr>
        <p:spPr>
          <a:xfrm>
            <a:off x="5557432" y="2013858"/>
            <a:ext cx="601445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b="1">
              <a:solidFill>
                <a:schemeClr val="accent4"/>
              </a:solidFill>
              <a:latin typeface="Inter"/>
              <a:ea typeface="Segoe UI"/>
              <a:cs typeface="Segoe UI"/>
            </a:endParaRPr>
          </a:p>
          <a:p>
            <a:r>
              <a:rPr lang="en-US" b="1" err="1">
                <a:solidFill>
                  <a:schemeClr val="accent1"/>
                </a:solidFill>
                <a:latin typeface="Inter"/>
                <a:ea typeface="+mn-lt"/>
                <a:cs typeface="+mn-lt"/>
              </a:rPr>
              <a:t>Definición</a:t>
            </a:r>
            <a:r>
              <a:rPr lang="en-US" b="1">
                <a:solidFill>
                  <a:schemeClr val="accent1"/>
                </a:solidFill>
                <a:latin typeface="Inter"/>
                <a:ea typeface="+mn-lt"/>
                <a:cs typeface="+mn-lt"/>
              </a:rPr>
              <a:t> de la </a:t>
            </a:r>
            <a:r>
              <a:rPr lang="en-US" b="1">
                <a:solidFill>
                  <a:schemeClr val="accent1"/>
                </a:solidFill>
                <a:latin typeface="Inter"/>
                <a:cs typeface="Segoe UI"/>
              </a:rPr>
              <a:t>FAA</a:t>
            </a:r>
            <a:endParaRPr lang="en-US">
              <a:solidFill>
                <a:schemeClr val="accent1"/>
              </a:solidFill>
              <a:latin typeface="Inter"/>
              <a:cs typeface="Segoe UI"/>
            </a:endParaRPr>
          </a:p>
          <a:p>
            <a:endParaRPr lang="en-US">
              <a:solidFill>
                <a:schemeClr val="accent1"/>
              </a:solidFill>
              <a:latin typeface="Inter"/>
              <a:ea typeface="Segoe UI"/>
              <a:cs typeface="Segoe UI"/>
            </a:endParaRPr>
          </a:p>
          <a:p>
            <a:pPr lvl="1"/>
            <a:r>
              <a:rPr lang="en-US">
                <a:solidFill>
                  <a:schemeClr val="accent1"/>
                </a:solidFill>
                <a:latin typeface="Inter" panose="02000503000000020004" pitchFamily="2" charset="0"/>
                <a:ea typeface="Inter" panose="02000503000000020004" pitchFamily="2" charset="0"/>
                <a:cs typeface="+mn-lt"/>
              </a:rPr>
              <a:t>Un </a:t>
            </a:r>
            <a:r>
              <a:rPr lang="en-US" err="1">
                <a:solidFill>
                  <a:schemeClr val="accent1"/>
                </a:solidFill>
                <a:latin typeface="Inter" panose="02000503000000020004" pitchFamily="2" charset="0"/>
                <a:ea typeface="Inter" panose="02000503000000020004" pitchFamily="2" charset="0"/>
                <a:cs typeface="+mn-lt"/>
              </a:rPr>
              <a:t>estudio</a:t>
            </a:r>
            <a:r>
              <a:rPr lang="en-US">
                <a:solidFill>
                  <a:schemeClr val="accent1"/>
                </a:solidFill>
                <a:latin typeface="Inter" panose="02000503000000020004" pitchFamily="2" charset="0"/>
                <a:ea typeface="Inter" panose="02000503000000020004" pitchFamily="2" charset="0"/>
                <a:cs typeface="+mn-lt"/>
              </a:rPr>
              <a:t> integral de un </a:t>
            </a:r>
            <a:r>
              <a:rPr lang="en-US" err="1">
                <a:solidFill>
                  <a:schemeClr val="accent1"/>
                </a:solidFill>
                <a:latin typeface="Inter" panose="02000503000000020004" pitchFamily="2" charset="0"/>
                <a:ea typeface="Inter" panose="02000503000000020004" pitchFamily="2" charset="0"/>
                <a:cs typeface="+mn-lt"/>
              </a:rPr>
              <a:t>aeropuerto</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que</a:t>
            </a:r>
            <a:r>
              <a:rPr lang="en-US">
                <a:solidFill>
                  <a:schemeClr val="accent1"/>
                </a:solidFill>
                <a:latin typeface="Inter" panose="02000503000000020004" pitchFamily="2" charset="0"/>
                <a:ea typeface="Inter" panose="02000503000000020004" pitchFamily="2" charset="0"/>
                <a:cs typeface="+mn-lt"/>
              </a:rPr>
              <a:t> define y describe </a:t>
            </a:r>
            <a:r>
              <a:rPr lang="en-US" err="1">
                <a:solidFill>
                  <a:schemeClr val="accent1"/>
                </a:solidFill>
                <a:latin typeface="Inter" panose="02000503000000020004" pitchFamily="2" charset="0"/>
                <a:ea typeface="Inter" panose="02000503000000020004" pitchFamily="2" charset="0"/>
                <a:cs typeface="+mn-lt"/>
              </a:rPr>
              <a:t>los</a:t>
            </a:r>
            <a:r>
              <a:rPr lang="en-US">
                <a:solidFill>
                  <a:schemeClr val="accent1"/>
                </a:solidFill>
                <a:latin typeface="Inter" panose="02000503000000020004" pitchFamily="2" charset="0"/>
                <a:ea typeface="Inter" panose="02000503000000020004" pitchFamily="2" charset="0"/>
                <a:cs typeface="+mn-lt"/>
              </a:rPr>
              <a:t> planes de </a:t>
            </a:r>
            <a:r>
              <a:rPr lang="en-US" err="1">
                <a:solidFill>
                  <a:schemeClr val="accent1"/>
                </a:solidFill>
                <a:latin typeface="Inter" panose="02000503000000020004" pitchFamily="2" charset="0"/>
                <a:ea typeface="Inter" panose="02000503000000020004" pitchFamily="2" charset="0"/>
                <a:cs typeface="+mn-lt"/>
              </a:rPr>
              <a:t>desarrollo</a:t>
            </a:r>
            <a:r>
              <a:rPr lang="en-US">
                <a:solidFill>
                  <a:schemeClr val="accent1"/>
                </a:solidFill>
                <a:latin typeface="Inter" panose="02000503000000020004" pitchFamily="2" charset="0"/>
                <a:ea typeface="Inter" panose="02000503000000020004" pitchFamily="2" charset="0"/>
                <a:cs typeface="+mn-lt"/>
              </a:rPr>
              <a:t> a </a:t>
            </a:r>
            <a:r>
              <a:rPr lang="en-US" err="1">
                <a:solidFill>
                  <a:schemeClr val="accent1"/>
                </a:solidFill>
                <a:latin typeface="Inter" panose="02000503000000020004" pitchFamily="2" charset="0"/>
                <a:ea typeface="Inter" panose="02000503000000020004" pitchFamily="2" charset="0"/>
                <a:cs typeface="+mn-lt"/>
              </a:rPr>
              <a:t>corto</a:t>
            </a:r>
            <a:r>
              <a:rPr lang="en-US" baseline="0">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mediano</a:t>
            </a:r>
            <a:r>
              <a:rPr lang="en-US">
                <a:solidFill>
                  <a:schemeClr val="accent1"/>
                </a:solidFill>
                <a:latin typeface="Inter" panose="02000503000000020004" pitchFamily="2" charset="0"/>
                <a:ea typeface="Inter" panose="02000503000000020004" pitchFamily="2" charset="0"/>
                <a:cs typeface="+mn-lt"/>
              </a:rPr>
              <a:t> y largo </a:t>
            </a:r>
            <a:r>
              <a:rPr lang="en-US" err="1">
                <a:solidFill>
                  <a:schemeClr val="accent1"/>
                </a:solidFill>
                <a:latin typeface="Inter" panose="02000503000000020004" pitchFamily="2" charset="0"/>
                <a:ea typeface="Inter" panose="02000503000000020004" pitchFamily="2" charset="0"/>
                <a:cs typeface="+mn-lt"/>
              </a:rPr>
              <a:t>plazo</a:t>
            </a:r>
            <a:r>
              <a:rPr lang="en-US">
                <a:solidFill>
                  <a:schemeClr val="accent1"/>
                </a:solidFill>
                <a:latin typeface="Inter" panose="02000503000000020004" pitchFamily="2" charset="0"/>
                <a:ea typeface="Inter" panose="02000503000000020004" pitchFamily="2" charset="0"/>
                <a:cs typeface="+mn-lt"/>
              </a:rPr>
              <a:t> para </a:t>
            </a:r>
            <a:r>
              <a:rPr lang="en-US" err="1">
                <a:solidFill>
                  <a:schemeClr val="accent1"/>
                </a:solidFill>
                <a:latin typeface="Inter" panose="02000503000000020004" pitchFamily="2" charset="0"/>
                <a:ea typeface="Inter" panose="02000503000000020004" pitchFamily="2" charset="0"/>
                <a:cs typeface="+mn-lt"/>
              </a:rPr>
              <a:t>satisfacer</a:t>
            </a:r>
            <a:r>
              <a:rPr lang="en-US">
                <a:solidFill>
                  <a:schemeClr val="accent1"/>
                </a:solidFill>
                <a:latin typeface="Inter" panose="02000503000000020004" pitchFamily="2" charset="0"/>
                <a:ea typeface="Inter" panose="02000503000000020004" pitchFamily="2" charset="0"/>
                <a:cs typeface="+mn-lt"/>
              </a:rPr>
              <a:t> la </a:t>
            </a:r>
            <a:r>
              <a:rPr lang="en-US" err="1">
                <a:solidFill>
                  <a:schemeClr val="accent1"/>
                </a:solidFill>
                <a:latin typeface="Inter" panose="02000503000000020004" pitchFamily="2" charset="0"/>
                <a:ea typeface="Inter" panose="02000503000000020004" pitchFamily="2" charset="0"/>
                <a:cs typeface="+mn-lt"/>
              </a:rPr>
              <a:t>futura</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demanda</a:t>
            </a:r>
            <a:r>
              <a:rPr lang="en-US">
                <a:solidFill>
                  <a:schemeClr val="accent1"/>
                </a:solidFill>
                <a:latin typeface="Inter" panose="02000503000000020004" pitchFamily="2" charset="0"/>
                <a:ea typeface="Inter" panose="02000503000000020004" pitchFamily="2" charset="0"/>
                <a:cs typeface="+mn-lt"/>
              </a:rPr>
              <a:t> de la </a:t>
            </a:r>
            <a:r>
              <a:rPr lang="en-US" err="1">
                <a:solidFill>
                  <a:schemeClr val="accent1"/>
                </a:solidFill>
                <a:latin typeface="Inter" panose="02000503000000020004" pitchFamily="2" charset="0"/>
                <a:ea typeface="Inter" panose="02000503000000020004" pitchFamily="2" charset="0"/>
                <a:cs typeface="+mn-lt"/>
              </a:rPr>
              <a:t>aviación</a:t>
            </a:r>
            <a:r>
              <a:rPr lang="en-US">
                <a:solidFill>
                  <a:schemeClr val="accent1"/>
                </a:solidFill>
                <a:latin typeface="Inter" panose="02000503000000020004" pitchFamily="2" charset="0"/>
                <a:ea typeface="Inter" panose="02000503000000020004" pitchFamily="2" charset="0"/>
                <a:cs typeface="+mn-lt"/>
              </a:rPr>
              <a:t>.</a:t>
            </a:r>
            <a:endParaRPr lang="en-US">
              <a:solidFill>
                <a:schemeClr val="accent1"/>
              </a:solidFill>
              <a:latin typeface="Inter" panose="02000503000000020004" pitchFamily="2" charset="0"/>
              <a:ea typeface="Inter" panose="02000503000000020004" pitchFamily="2" charset="0"/>
            </a:endParaRPr>
          </a:p>
          <a:p>
            <a:pPr rtl="0"/>
            <a:r>
              <a:rPr lang="en-US">
                <a:solidFill>
                  <a:schemeClr val="accent1"/>
                </a:solidFill>
                <a:latin typeface="Inter" panose="02000503000000020004" pitchFamily="2" charset="0"/>
                <a:ea typeface="Inter" panose="02000503000000020004" pitchFamily="2" charset="0"/>
                <a:cs typeface="Segoe UI"/>
              </a:rPr>
              <a:t>​</a:t>
            </a:r>
          </a:p>
          <a:p>
            <a:r>
              <a:rPr lang="en-US" b="1" err="1">
                <a:solidFill>
                  <a:schemeClr val="accent1"/>
                </a:solidFill>
                <a:latin typeface="Inter" panose="02000503000000020004" pitchFamily="2" charset="0"/>
                <a:ea typeface="Inter" panose="02000503000000020004" pitchFamily="2" charset="0"/>
                <a:cs typeface="+mn-lt"/>
              </a:rPr>
              <a:t>Objetivo</a:t>
            </a:r>
            <a:r>
              <a:rPr lang="en-US" b="1">
                <a:solidFill>
                  <a:schemeClr val="accent1"/>
                </a:solidFill>
                <a:latin typeface="Inter" panose="02000503000000020004" pitchFamily="2" charset="0"/>
                <a:ea typeface="Inter" panose="02000503000000020004" pitchFamily="2" charset="0"/>
                <a:cs typeface="+mn-lt"/>
              </a:rPr>
              <a:t> del </a:t>
            </a:r>
            <a:r>
              <a:rPr lang="en-US" b="1" baseline="0">
                <a:solidFill>
                  <a:schemeClr val="accent1"/>
                </a:solidFill>
                <a:latin typeface="Inter" panose="02000503000000020004" pitchFamily="2" charset="0"/>
                <a:ea typeface="Inter" panose="02000503000000020004" pitchFamily="2" charset="0"/>
                <a:cs typeface="+mn-lt"/>
              </a:rPr>
              <a:t>Plan </a:t>
            </a:r>
            <a:r>
              <a:rPr lang="en-US" b="1">
                <a:solidFill>
                  <a:schemeClr val="accent1"/>
                </a:solidFill>
                <a:latin typeface="Inter" panose="02000503000000020004" pitchFamily="2" charset="0"/>
                <a:ea typeface="Inter" panose="02000503000000020004" pitchFamily="2" charset="0"/>
                <a:cs typeface="+mn-lt"/>
              </a:rPr>
              <a:t>Maestro</a:t>
            </a:r>
            <a:endParaRPr lang="en-US" b="1">
              <a:solidFill>
                <a:schemeClr val="accent1"/>
              </a:solidFill>
              <a:latin typeface="Inter" panose="02000503000000020004" pitchFamily="2" charset="0"/>
              <a:ea typeface="Inter" panose="02000503000000020004" pitchFamily="2" charset="0"/>
            </a:endParaRPr>
          </a:p>
          <a:p>
            <a:endParaRPr lang="en-US">
              <a:solidFill>
                <a:schemeClr val="accent1"/>
              </a:solidFill>
              <a:latin typeface="Inter" panose="02000503000000020004" pitchFamily="2" charset="0"/>
              <a:ea typeface="Inter" panose="02000503000000020004" pitchFamily="2" charset="0"/>
              <a:cs typeface="Segoe UI"/>
            </a:endParaRPr>
          </a:p>
          <a:p>
            <a:pPr lvl="1"/>
            <a:r>
              <a:rPr lang="en-US" err="1">
                <a:solidFill>
                  <a:schemeClr val="accent1"/>
                </a:solidFill>
                <a:latin typeface="Inter" panose="02000503000000020004" pitchFamily="2" charset="0"/>
                <a:ea typeface="Inter" panose="02000503000000020004" pitchFamily="2" charset="0"/>
                <a:cs typeface="+mn-lt"/>
              </a:rPr>
              <a:t>Proporcionar</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el</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marco</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necesario</a:t>
            </a:r>
            <a:r>
              <a:rPr lang="en-US">
                <a:solidFill>
                  <a:schemeClr val="accent1"/>
                </a:solidFill>
                <a:latin typeface="Inter" panose="02000503000000020004" pitchFamily="2" charset="0"/>
                <a:ea typeface="Inter" panose="02000503000000020004" pitchFamily="2" charset="0"/>
                <a:cs typeface="+mn-lt"/>
              </a:rPr>
              <a:t> para </a:t>
            </a:r>
            <a:r>
              <a:rPr lang="en-US" err="1">
                <a:solidFill>
                  <a:schemeClr val="accent1"/>
                </a:solidFill>
                <a:latin typeface="Inter" panose="02000503000000020004" pitchFamily="2" charset="0"/>
                <a:ea typeface="Inter" panose="02000503000000020004" pitchFamily="2" charset="0"/>
                <a:cs typeface="+mn-lt"/>
              </a:rPr>
              <a:t>guiar</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el</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desarrollo</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futuro</a:t>
            </a:r>
            <a:r>
              <a:rPr lang="en-US">
                <a:solidFill>
                  <a:schemeClr val="accent1"/>
                </a:solidFill>
                <a:latin typeface="Inter" panose="02000503000000020004" pitchFamily="2" charset="0"/>
                <a:ea typeface="Inter" panose="02000503000000020004" pitchFamily="2" charset="0"/>
                <a:cs typeface="+mn-lt"/>
              </a:rPr>
              <a:t> del </a:t>
            </a:r>
            <a:r>
              <a:rPr lang="en-US" err="1">
                <a:solidFill>
                  <a:schemeClr val="accent1"/>
                </a:solidFill>
                <a:latin typeface="Inter" panose="02000503000000020004" pitchFamily="2" charset="0"/>
                <a:ea typeface="Inter" panose="02000503000000020004" pitchFamily="2" charset="0"/>
                <a:cs typeface="+mn-lt"/>
              </a:rPr>
              <a:t>aeropuerto</a:t>
            </a:r>
            <a:r>
              <a:rPr lang="en-US">
                <a:solidFill>
                  <a:schemeClr val="accent1"/>
                </a:solidFill>
                <a:latin typeface="Inter" panose="02000503000000020004" pitchFamily="2" charset="0"/>
                <a:ea typeface="Inter" panose="02000503000000020004" pitchFamily="2" charset="0"/>
                <a:cs typeface="+mn-lt"/>
              </a:rPr>
              <a:t> de </a:t>
            </a:r>
            <a:r>
              <a:rPr lang="en-US" err="1">
                <a:solidFill>
                  <a:schemeClr val="accent1"/>
                </a:solidFill>
                <a:latin typeface="Inter" panose="02000503000000020004" pitchFamily="2" charset="0"/>
                <a:ea typeface="Inter" panose="02000503000000020004" pitchFamily="2" charset="0"/>
                <a:cs typeface="+mn-lt"/>
              </a:rPr>
              <a:t>manera</a:t>
            </a:r>
            <a:r>
              <a:rPr lang="en-US">
                <a:solidFill>
                  <a:schemeClr val="accent1"/>
                </a:solidFill>
                <a:latin typeface="Inter" panose="02000503000000020004" pitchFamily="2" charset="0"/>
                <a:ea typeface="Inter" panose="02000503000000020004" pitchFamily="2" charset="0"/>
                <a:cs typeface="+mn-lt"/>
              </a:rPr>
              <a:t> rentable</a:t>
            </a:r>
            <a:r>
              <a:rPr lang="en-US" baseline="0">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satisfaciendo</a:t>
            </a:r>
            <a:r>
              <a:rPr lang="en-US">
                <a:solidFill>
                  <a:schemeClr val="accent1"/>
                </a:solidFill>
                <a:latin typeface="Inter" panose="02000503000000020004" pitchFamily="2" charset="0"/>
                <a:ea typeface="Inter" panose="02000503000000020004" pitchFamily="2" charset="0"/>
                <a:cs typeface="+mn-lt"/>
              </a:rPr>
              <a:t> la </a:t>
            </a:r>
            <a:r>
              <a:rPr lang="en-US" err="1">
                <a:solidFill>
                  <a:schemeClr val="accent1"/>
                </a:solidFill>
                <a:latin typeface="Inter" panose="02000503000000020004" pitchFamily="2" charset="0"/>
                <a:ea typeface="Inter" panose="02000503000000020004" pitchFamily="2" charset="0"/>
                <a:cs typeface="+mn-lt"/>
              </a:rPr>
              <a:t>demanda</a:t>
            </a:r>
            <a:r>
              <a:rPr lang="en-US">
                <a:solidFill>
                  <a:schemeClr val="accent1"/>
                </a:solidFill>
                <a:latin typeface="Inter" panose="02000503000000020004" pitchFamily="2" charset="0"/>
                <a:ea typeface="Inter" panose="02000503000000020004" pitchFamily="2" charset="0"/>
                <a:cs typeface="+mn-lt"/>
              </a:rPr>
              <a:t> de la </a:t>
            </a:r>
            <a:r>
              <a:rPr lang="en-US" err="1">
                <a:solidFill>
                  <a:schemeClr val="accent1"/>
                </a:solidFill>
                <a:latin typeface="Inter" panose="02000503000000020004" pitchFamily="2" charset="0"/>
                <a:ea typeface="Inter" panose="02000503000000020004" pitchFamily="2" charset="0"/>
                <a:cs typeface="+mn-lt"/>
              </a:rPr>
              <a:t>aviación</a:t>
            </a:r>
            <a:r>
              <a:rPr lang="en-US">
                <a:solidFill>
                  <a:schemeClr val="accent1"/>
                </a:solidFill>
                <a:latin typeface="Inter" panose="02000503000000020004" pitchFamily="2" charset="0"/>
                <a:ea typeface="Inter" panose="02000503000000020004" pitchFamily="2" charset="0"/>
                <a:cs typeface="+mn-lt"/>
              </a:rPr>
              <a:t> y </a:t>
            </a:r>
            <a:r>
              <a:rPr lang="en-US" err="1">
                <a:solidFill>
                  <a:schemeClr val="accent1"/>
                </a:solidFill>
                <a:latin typeface="Inter" panose="02000503000000020004" pitchFamily="2" charset="0"/>
                <a:ea typeface="Inter" panose="02000503000000020004" pitchFamily="2" charset="0"/>
                <a:cs typeface="+mn-lt"/>
              </a:rPr>
              <a:t>considerando</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los</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impactos</a:t>
            </a:r>
            <a:r>
              <a:rPr lang="en-US">
                <a:solidFill>
                  <a:schemeClr val="accent1"/>
                </a:solidFill>
                <a:latin typeface="Inter" panose="02000503000000020004" pitchFamily="2" charset="0"/>
                <a:ea typeface="Inter" panose="02000503000000020004" pitchFamily="2" charset="0"/>
                <a:cs typeface="+mn-lt"/>
              </a:rPr>
              <a:t> </a:t>
            </a:r>
            <a:r>
              <a:rPr lang="en-US" err="1">
                <a:solidFill>
                  <a:schemeClr val="accent1"/>
                </a:solidFill>
                <a:latin typeface="Inter" panose="02000503000000020004" pitchFamily="2" charset="0"/>
                <a:ea typeface="Inter" panose="02000503000000020004" pitchFamily="2" charset="0"/>
                <a:cs typeface="+mn-lt"/>
              </a:rPr>
              <a:t>ambientales</a:t>
            </a:r>
            <a:r>
              <a:rPr lang="en-US">
                <a:solidFill>
                  <a:schemeClr val="accent1"/>
                </a:solidFill>
                <a:latin typeface="Inter" panose="02000503000000020004" pitchFamily="2" charset="0"/>
                <a:ea typeface="Inter" panose="02000503000000020004" pitchFamily="2" charset="0"/>
                <a:cs typeface="+mn-lt"/>
              </a:rPr>
              <a:t> y </a:t>
            </a:r>
            <a:r>
              <a:rPr lang="en-US" err="1">
                <a:solidFill>
                  <a:schemeClr val="accent1"/>
                </a:solidFill>
                <a:latin typeface="Inter" panose="02000503000000020004" pitchFamily="2" charset="0"/>
                <a:ea typeface="Inter" panose="02000503000000020004" pitchFamily="2" charset="0"/>
                <a:cs typeface="+mn-lt"/>
              </a:rPr>
              <a:t>socioeconómicos</a:t>
            </a:r>
            <a:r>
              <a:rPr lang="en-US">
                <a:solidFill>
                  <a:schemeClr val="accent1"/>
                </a:solidFill>
                <a:latin typeface="Inter" panose="02000503000000020004" pitchFamily="2" charset="0"/>
                <a:ea typeface="Inter" panose="02000503000000020004" pitchFamily="2" charset="0"/>
                <a:cs typeface="+mn-lt"/>
              </a:rPr>
              <a:t>.</a:t>
            </a:r>
            <a:endParaRPr lang="en-US">
              <a:solidFill>
                <a:schemeClr val="accent1"/>
              </a:solidFill>
              <a:latin typeface="Inter" panose="02000503000000020004" pitchFamily="2" charset="0"/>
              <a:ea typeface="Inter" panose="02000503000000020004" pitchFamily="2" charset="0"/>
            </a:endParaRPr>
          </a:p>
          <a:p>
            <a:pPr algn="ctr"/>
            <a:endParaRPr lang="en-US"/>
          </a:p>
        </p:txBody>
      </p:sp>
      <p:sp>
        <p:nvSpPr>
          <p:cNvPr id="2" name="Text Placeholder 19">
            <a:extLst>
              <a:ext uri="{FF2B5EF4-FFF2-40B4-BE49-F238E27FC236}">
                <a16:creationId xmlns:a16="http://schemas.microsoft.com/office/drawing/2014/main" id="{3B08F69E-F8A7-844A-1D9F-97FB38E79F69}"/>
              </a:ext>
            </a:extLst>
          </p:cNvPr>
          <p:cNvSpPr txBox="1">
            <a:spLocks/>
          </p:cNvSpPr>
          <p:nvPr/>
        </p:nvSpPr>
        <p:spPr>
          <a:xfrm>
            <a:off x="5557432" y="539792"/>
            <a:ext cx="6747367" cy="685799"/>
          </a:xfrm>
          <a:prstGeom prst="rect">
            <a:avLst/>
          </a:prstGeom>
        </p:spPr>
        <p:txBody>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None/>
            </a:pPr>
            <a:r>
              <a:rPr lang="en-US" sz="3800">
                <a:solidFill>
                  <a:schemeClr val="accent1"/>
                </a:solidFill>
                <a:latin typeface="Poppins Medium" panose="00000600000000000000" pitchFamily="2" charset="0"/>
                <a:cs typeface="Poppins Medium" panose="00000600000000000000" pitchFamily="2" charset="0"/>
              </a:rPr>
              <a:t>¿</a:t>
            </a:r>
            <a:r>
              <a:rPr lang="en-US" sz="3800" err="1">
                <a:solidFill>
                  <a:schemeClr val="accent1"/>
                </a:solidFill>
                <a:latin typeface="Poppins Medium" panose="00000600000000000000" pitchFamily="2" charset="0"/>
                <a:cs typeface="Poppins Medium" panose="00000600000000000000" pitchFamily="2" charset="0"/>
              </a:rPr>
              <a:t>Qué</a:t>
            </a:r>
            <a:r>
              <a:rPr lang="en-US" sz="3800">
                <a:solidFill>
                  <a:schemeClr val="accent1"/>
                </a:solidFill>
                <a:latin typeface="Poppins Medium" panose="00000600000000000000" pitchFamily="2" charset="0"/>
                <a:cs typeface="Poppins Medium" panose="00000600000000000000" pitchFamily="2" charset="0"/>
              </a:rPr>
              <a:t> es un plan maestro del </a:t>
            </a:r>
            <a:r>
              <a:rPr lang="en-US" sz="3800" err="1">
                <a:solidFill>
                  <a:schemeClr val="accent1"/>
                </a:solidFill>
                <a:latin typeface="Poppins Medium" panose="00000600000000000000" pitchFamily="2" charset="0"/>
                <a:cs typeface="Poppins Medium" panose="00000600000000000000" pitchFamily="2" charset="0"/>
              </a:rPr>
              <a:t>aeropuerto</a:t>
            </a:r>
            <a:r>
              <a:rPr lang="en-US" sz="3800">
                <a:solidFill>
                  <a:schemeClr val="accent1"/>
                </a:solidFill>
                <a:latin typeface="Poppins Medium" panose="00000600000000000000" pitchFamily="2" charset="0"/>
                <a:cs typeface="Poppins Medium" panose="00000600000000000000" pitchFamily="2" charset="0"/>
              </a:rPr>
              <a:t>?</a:t>
            </a:r>
          </a:p>
        </p:txBody>
      </p:sp>
    </p:spTree>
    <p:extLst>
      <p:ext uri="{BB962C8B-B14F-4D97-AF65-F5344CB8AC3E}">
        <p14:creationId xmlns:p14="http://schemas.microsoft.com/office/powerpoint/2010/main" val="2082974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BA756-EAC2-CCEB-B549-C8D787607196}"/>
            </a:ext>
          </a:extLst>
        </p:cNvPr>
        <p:cNvGrpSpPr/>
        <p:nvPr/>
      </p:nvGrpSpPr>
      <p:grpSpPr>
        <a:xfrm>
          <a:off x="0" y="0"/>
          <a:ext cx="0" cy="0"/>
          <a:chOff x="0" y="0"/>
          <a:chExt cx="0" cy="0"/>
        </a:xfrm>
      </p:grpSpPr>
      <p:sp>
        <p:nvSpPr>
          <p:cNvPr id="7" name="Text Placeholder 19">
            <a:extLst>
              <a:ext uri="{FF2B5EF4-FFF2-40B4-BE49-F238E27FC236}">
                <a16:creationId xmlns:a16="http://schemas.microsoft.com/office/drawing/2014/main" id="{E782C84F-F0FC-C5E4-D835-2BAED40A3289}"/>
              </a:ext>
            </a:extLst>
          </p:cNvPr>
          <p:cNvSpPr txBox="1">
            <a:spLocks/>
          </p:cNvSpPr>
          <p:nvPr/>
        </p:nvSpPr>
        <p:spPr>
          <a:xfrm>
            <a:off x="220824" y="331116"/>
            <a:ext cx="5137427" cy="685799"/>
          </a:xfrm>
          <a:prstGeom prst="rect">
            <a:avLst/>
          </a:prstGeom>
        </p:spPr>
        <p:txBody>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4400">
                <a:solidFill>
                  <a:schemeClr val="accent1"/>
                </a:solidFill>
                <a:latin typeface="Poppins Medium" panose="00000600000000000000" pitchFamily="2" charset="0"/>
                <a:cs typeface="Poppins Medium" panose="00000600000000000000" pitchFamily="2" charset="0"/>
              </a:rPr>
              <a:t>2018 Master Plan</a:t>
            </a:r>
          </a:p>
          <a:p>
            <a:pPr indent="0">
              <a:buFont typeface="Arial" panose="020B0604020202020204" pitchFamily="34" charset="0"/>
              <a:buNone/>
            </a:pPr>
            <a:br>
              <a:rPr lang="en-US" sz="3600">
                <a:solidFill>
                  <a:schemeClr val="accent1"/>
                </a:solidFill>
                <a:latin typeface="Poppins Medium" panose="00000600000000000000" pitchFamily="2" charset="0"/>
                <a:cs typeface="Poppins Medium" panose="00000600000000000000" pitchFamily="2" charset="0"/>
              </a:rPr>
            </a:br>
            <a:br>
              <a:rPr lang="en-US" sz="4400">
                <a:solidFill>
                  <a:schemeClr val="accent1"/>
                </a:solidFill>
                <a:latin typeface="Poppins Medium" panose="00000600000000000000" pitchFamily="2" charset="0"/>
                <a:cs typeface="Poppins Medium" panose="00000600000000000000" pitchFamily="2" charset="0"/>
              </a:rPr>
            </a:br>
            <a:endParaRPr lang="en-US" sz="2800">
              <a:solidFill>
                <a:schemeClr val="accent1"/>
              </a:solidFill>
              <a:latin typeface="Poppins Medium" panose="00000600000000000000" pitchFamily="2" charset="0"/>
              <a:cs typeface="Poppins Medium" panose="00000600000000000000" pitchFamily="2" charset="0"/>
            </a:endParaRPr>
          </a:p>
        </p:txBody>
      </p:sp>
      <p:pic>
        <p:nvPicPr>
          <p:cNvPr id="2" name="Picture 1">
            <a:extLst>
              <a:ext uri="{FF2B5EF4-FFF2-40B4-BE49-F238E27FC236}">
                <a16:creationId xmlns:a16="http://schemas.microsoft.com/office/drawing/2014/main" id="{A340B716-DA9E-54EA-B94A-C96C6E01A2E7}"/>
              </a:ext>
            </a:extLst>
          </p:cNvPr>
          <p:cNvPicPr>
            <a:picLocks noChangeAspect="1"/>
          </p:cNvPicPr>
          <p:nvPr/>
        </p:nvPicPr>
        <p:blipFill>
          <a:blip r:embed="rId3"/>
          <a:stretch>
            <a:fillRect/>
          </a:stretch>
        </p:blipFill>
        <p:spPr>
          <a:xfrm>
            <a:off x="6901132" y="-1"/>
            <a:ext cx="5290868" cy="6828609"/>
          </a:xfrm>
          <a:prstGeom prst="rect">
            <a:avLst/>
          </a:prstGeom>
          <a:ln w="25400">
            <a:solidFill>
              <a:schemeClr val="accent1"/>
            </a:solidFill>
          </a:ln>
        </p:spPr>
      </p:pic>
      <p:sp>
        <p:nvSpPr>
          <p:cNvPr id="3" name="TextBox 2">
            <a:extLst>
              <a:ext uri="{FF2B5EF4-FFF2-40B4-BE49-F238E27FC236}">
                <a16:creationId xmlns:a16="http://schemas.microsoft.com/office/drawing/2014/main" id="{D387D371-25A2-DC6F-7266-3A84F14FEC67}"/>
              </a:ext>
            </a:extLst>
          </p:cNvPr>
          <p:cNvSpPr txBox="1"/>
          <p:nvPr/>
        </p:nvSpPr>
        <p:spPr>
          <a:xfrm>
            <a:off x="473015" y="3838793"/>
            <a:ext cx="5740454" cy="2308324"/>
          </a:xfrm>
          <a:prstGeom prst="rect">
            <a:avLst/>
          </a:prstGeom>
          <a:noFill/>
        </p:spPr>
        <p:txBody>
          <a:bodyPr wrap="square" rtlCol="0">
            <a:spAutoFit/>
          </a:bodyPr>
          <a:lstStyle/>
          <a:p>
            <a:r>
              <a:rPr lang="en-US" b="1">
                <a:solidFill>
                  <a:schemeClr val="accent1"/>
                </a:solidFill>
                <a:latin typeface="Inter" panose="02000503000000020004" pitchFamily="2" charset="0"/>
                <a:ea typeface="Inter" panose="02000503000000020004" pitchFamily="2" charset="0"/>
                <a:cs typeface="Poppins Medium" panose="00000600000000000000" pitchFamily="2" charset="0"/>
              </a:rPr>
              <a:t>El Plan Maestro de Hillsboro </a:t>
            </a:r>
            <a:r>
              <a:rPr lang="en-US" b="1" err="1">
                <a:solidFill>
                  <a:schemeClr val="accent1"/>
                </a:solidFill>
                <a:latin typeface="Inter" panose="02000503000000020004" pitchFamily="2" charset="0"/>
                <a:ea typeface="Inter" panose="02000503000000020004" pitchFamily="2" charset="0"/>
                <a:cs typeface="Poppins Medium" panose="00000600000000000000" pitchFamily="2" charset="0"/>
              </a:rPr>
              <a:t>m</a:t>
            </a:r>
            <a:r>
              <a:rPr lang="en-US" b="1" err="1">
                <a:solidFill>
                  <a:schemeClr val="accent1"/>
                </a:solidFill>
                <a:latin typeface="Inter" panose="02000503000000020004" pitchFamily="2" charset="0"/>
                <a:ea typeface="Inter" panose="02000503000000020004" pitchFamily="2" charset="0"/>
              </a:rPr>
              <a:t>ás</a:t>
            </a:r>
            <a:r>
              <a:rPr lang="en-US" b="1">
                <a:solidFill>
                  <a:schemeClr val="accent1"/>
                </a:solidFill>
                <a:latin typeface="Inter" panose="02000503000000020004" pitchFamily="2" charset="0"/>
                <a:ea typeface="Inter" panose="02000503000000020004" pitchFamily="2" charset="0"/>
              </a:rPr>
              <a:t> </a:t>
            </a:r>
            <a:r>
              <a:rPr lang="en-US" b="1" err="1">
                <a:solidFill>
                  <a:schemeClr val="accent1"/>
                </a:solidFill>
                <a:latin typeface="Inter" panose="02000503000000020004" pitchFamily="2" charset="0"/>
                <a:ea typeface="Inter" panose="02000503000000020004" pitchFamily="2" charset="0"/>
              </a:rPr>
              <a:t>reciente</a:t>
            </a:r>
            <a:endParaRPr lang="en-US" b="1">
              <a:solidFill>
                <a:schemeClr val="accent1"/>
              </a:solidFill>
              <a:latin typeface="Inter" panose="02000503000000020004" pitchFamily="2" charset="0"/>
              <a:ea typeface="Inter" panose="02000503000000020004" pitchFamily="2" charset="0"/>
            </a:endParaRPr>
          </a:p>
          <a:p>
            <a:endParaRPr lang="en-US" b="1">
              <a:solidFill>
                <a:schemeClr val="accent1"/>
              </a:solidFill>
              <a:latin typeface="Inter" panose="02000503000000020004" pitchFamily="2" charset="0"/>
              <a:ea typeface="Inter" panose="02000503000000020004" pitchFamily="2" charset="0"/>
              <a:cs typeface="Poppins Medium" panose="00000600000000000000" pitchFamily="2" charset="0"/>
            </a:endParaRPr>
          </a:p>
          <a:p>
            <a:pPr marL="285750" indent="-285750">
              <a:buFont typeface="Arial" panose="020B0604020202020204" pitchFamily="34" charset="0"/>
              <a:buChar char="•"/>
            </a:pPr>
            <a:r>
              <a:rPr lang="en-US">
                <a:solidFill>
                  <a:schemeClr val="accent1"/>
                </a:solidFill>
                <a:latin typeface="Inter" panose="02000503000000020004" pitchFamily="2" charset="0"/>
                <a:ea typeface="Inter" panose="02000503000000020004" pitchFamily="2" charset="0"/>
                <a:cs typeface="Poppins Medium" panose="00000600000000000000" pitchFamily="2" charset="0"/>
              </a:rPr>
              <a:t>Define </a:t>
            </a: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los</a:t>
            </a:r>
            <a:r>
              <a:rPr lang="en-US">
                <a:solidFill>
                  <a:schemeClr val="accent1"/>
                </a:solidFill>
                <a:latin typeface="Inter" panose="02000503000000020004" pitchFamily="2" charset="0"/>
                <a:ea typeface="Inter" panose="02000503000000020004" pitchFamily="2" charset="0"/>
                <a:cs typeface="Poppins Medium" panose="00000600000000000000" pitchFamily="2" charset="0"/>
              </a:rPr>
              <a:t> </a:t>
            </a: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usos</a:t>
            </a:r>
            <a:r>
              <a:rPr lang="en-US">
                <a:solidFill>
                  <a:schemeClr val="accent1"/>
                </a:solidFill>
                <a:latin typeface="Inter" panose="02000503000000020004" pitchFamily="2" charset="0"/>
                <a:ea typeface="Inter" panose="02000503000000020004" pitchFamily="2" charset="0"/>
                <a:cs typeface="Poppins Medium" panose="00000600000000000000" pitchFamily="2" charset="0"/>
              </a:rPr>
              <a:t> de </a:t>
            </a: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suelo</a:t>
            </a:r>
            <a:r>
              <a:rPr lang="en-US">
                <a:solidFill>
                  <a:schemeClr val="accent1"/>
                </a:solidFill>
                <a:latin typeface="Inter" panose="02000503000000020004" pitchFamily="2" charset="0"/>
                <a:ea typeface="Inter" panose="02000503000000020004" pitchFamily="2" charset="0"/>
                <a:cs typeface="Poppins Medium" panose="00000600000000000000" pitchFamily="2" charset="0"/>
              </a:rPr>
              <a:t> </a:t>
            </a: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en</a:t>
            </a:r>
            <a:r>
              <a:rPr lang="en-US">
                <a:solidFill>
                  <a:schemeClr val="accent1"/>
                </a:solidFill>
                <a:latin typeface="Inter" panose="02000503000000020004" pitchFamily="2" charset="0"/>
                <a:ea typeface="Inter" panose="02000503000000020004" pitchFamily="2" charset="0"/>
                <a:cs typeface="Poppins Medium" panose="00000600000000000000" pitchFamily="2" charset="0"/>
              </a:rPr>
              <a:t> la </a:t>
            </a: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propiedad</a:t>
            </a:r>
            <a:r>
              <a:rPr lang="en-US">
                <a:solidFill>
                  <a:schemeClr val="accent1"/>
                </a:solidFill>
                <a:latin typeface="Inter" panose="02000503000000020004" pitchFamily="2" charset="0"/>
                <a:ea typeface="Inter" panose="02000503000000020004" pitchFamily="2" charset="0"/>
                <a:cs typeface="Poppins Medium" panose="00000600000000000000" pitchFamily="2" charset="0"/>
              </a:rPr>
              <a:t> del </a:t>
            </a: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aeropuerto</a:t>
            </a:r>
            <a:endParaRPr lang="en-US">
              <a:solidFill>
                <a:schemeClr val="accent1"/>
              </a:solidFill>
              <a:latin typeface="Inter" panose="02000503000000020004" pitchFamily="2" charset="0"/>
              <a:ea typeface="Inter" panose="02000503000000020004" pitchFamily="2" charset="0"/>
              <a:cs typeface="Poppins Medium" panose="00000600000000000000" pitchFamily="2" charset="0"/>
            </a:endParaRPr>
          </a:p>
          <a:p>
            <a:pPr marL="285750" indent="-285750">
              <a:buFont typeface="Arial" panose="020B0604020202020204" pitchFamily="34" charset="0"/>
              <a:buChar char="•"/>
            </a:pPr>
            <a:endParaRPr lang="en-US">
              <a:solidFill>
                <a:schemeClr val="accent1"/>
              </a:solidFill>
              <a:latin typeface="Inter" panose="02000503000000020004" pitchFamily="2" charset="0"/>
              <a:ea typeface="Inter" panose="02000503000000020004" pitchFamily="2" charset="0"/>
              <a:cs typeface="Poppins Medium" panose="00000600000000000000" pitchFamily="2" charset="0"/>
            </a:endParaRPr>
          </a:p>
          <a:p>
            <a:pPr marL="285750" indent="-285750">
              <a:buFont typeface="Arial" panose="020B0604020202020204" pitchFamily="34" charset="0"/>
              <a:buChar char="•"/>
            </a:pP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Considera</a:t>
            </a:r>
            <a:r>
              <a:rPr lang="en-US">
                <a:solidFill>
                  <a:schemeClr val="accent1"/>
                </a:solidFill>
                <a:latin typeface="Inter" panose="02000503000000020004" pitchFamily="2" charset="0"/>
                <a:ea typeface="Inter" panose="02000503000000020004" pitchFamily="2" charset="0"/>
                <a:cs typeface="Poppins Medium" panose="00000600000000000000" pitchFamily="2" charset="0"/>
              </a:rPr>
              <a:t> </a:t>
            </a: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el</a:t>
            </a:r>
            <a:r>
              <a:rPr lang="en-US">
                <a:solidFill>
                  <a:schemeClr val="accent1"/>
                </a:solidFill>
                <a:latin typeface="Inter" panose="02000503000000020004" pitchFamily="2" charset="0"/>
                <a:ea typeface="Inter" panose="02000503000000020004" pitchFamily="2" charset="0"/>
                <a:cs typeface="Poppins Medium" panose="00000600000000000000" pitchFamily="2" charset="0"/>
              </a:rPr>
              <a:t> </a:t>
            </a: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crecimiento</a:t>
            </a:r>
            <a:r>
              <a:rPr lang="en-US">
                <a:solidFill>
                  <a:schemeClr val="accent1"/>
                </a:solidFill>
                <a:latin typeface="Inter" panose="02000503000000020004" pitchFamily="2" charset="0"/>
                <a:ea typeface="Inter" panose="02000503000000020004" pitchFamily="2" charset="0"/>
                <a:cs typeface="Poppins Medium" panose="00000600000000000000" pitchFamily="2" charset="0"/>
              </a:rPr>
              <a:t> </a:t>
            </a: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proyectado</a:t>
            </a:r>
            <a:endParaRPr lang="en-US">
              <a:solidFill>
                <a:schemeClr val="accent1"/>
              </a:solidFill>
              <a:latin typeface="Inter" panose="02000503000000020004" pitchFamily="2" charset="0"/>
              <a:ea typeface="Inter" panose="02000503000000020004" pitchFamily="2" charset="0"/>
              <a:cs typeface="Poppins Medium" panose="00000600000000000000" pitchFamily="2" charset="0"/>
            </a:endParaRPr>
          </a:p>
          <a:p>
            <a:pPr marL="285750" indent="-285750">
              <a:buFont typeface="Arial" panose="020B0604020202020204" pitchFamily="34" charset="0"/>
              <a:buChar char="•"/>
            </a:pPr>
            <a:endParaRPr lang="en-US">
              <a:solidFill>
                <a:schemeClr val="accent1"/>
              </a:solidFill>
              <a:latin typeface="Inter" panose="02000503000000020004" pitchFamily="2" charset="0"/>
              <a:ea typeface="Inter" panose="02000503000000020004" pitchFamily="2" charset="0"/>
              <a:cs typeface="Poppins Medium" panose="00000600000000000000" pitchFamily="2" charset="0"/>
            </a:endParaRPr>
          </a:p>
          <a:p>
            <a:pPr marL="285750" indent="-285750">
              <a:buFont typeface="Arial" panose="020B0604020202020204" pitchFamily="34" charset="0"/>
              <a:buChar char="•"/>
            </a:pPr>
            <a:r>
              <a:rPr lang="en-US" err="1">
                <a:solidFill>
                  <a:schemeClr val="accent1"/>
                </a:solidFill>
                <a:latin typeface="Inter" panose="02000503000000020004" pitchFamily="2" charset="0"/>
                <a:ea typeface="Inter" panose="02000503000000020004" pitchFamily="2" charset="0"/>
                <a:cs typeface="Poppins Medium" panose="00000600000000000000" pitchFamily="2" charset="0"/>
              </a:rPr>
              <a:t>Confirm</a:t>
            </a:r>
            <a:r>
              <a:rPr lang="en-US" err="1">
                <a:solidFill>
                  <a:schemeClr val="accent1"/>
                </a:solidFill>
                <a:latin typeface="Inter" panose="02000503000000020004" pitchFamily="2" charset="0"/>
                <a:ea typeface="Inter" panose="02000503000000020004" pitchFamily="2" charset="0"/>
              </a:rPr>
              <a:t>ó</a:t>
            </a:r>
            <a:r>
              <a:rPr lang="en-US">
                <a:solidFill>
                  <a:schemeClr val="accent1"/>
                </a:solidFill>
                <a:latin typeface="Inter" panose="02000503000000020004" pitchFamily="2" charset="0"/>
                <a:ea typeface="Inter" panose="02000503000000020004" pitchFamily="2" charset="0"/>
              </a:rPr>
              <a:t> </a:t>
            </a:r>
            <a:r>
              <a:rPr lang="en-US" err="1">
                <a:solidFill>
                  <a:schemeClr val="accent1"/>
                </a:solidFill>
                <a:latin typeface="Inter" panose="02000503000000020004" pitchFamily="2" charset="0"/>
                <a:ea typeface="Inter" panose="02000503000000020004" pitchFamily="2" charset="0"/>
              </a:rPr>
              <a:t>el</a:t>
            </a:r>
            <a:r>
              <a:rPr lang="en-US">
                <a:solidFill>
                  <a:schemeClr val="accent1"/>
                </a:solidFill>
                <a:latin typeface="Inter" panose="02000503000000020004" pitchFamily="2" charset="0"/>
                <a:ea typeface="Inter" panose="02000503000000020004" pitchFamily="2" charset="0"/>
              </a:rPr>
              <a:t> </a:t>
            </a:r>
            <a:r>
              <a:rPr lang="en-US" err="1">
                <a:solidFill>
                  <a:schemeClr val="accent1"/>
                </a:solidFill>
                <a:latin typeface="Inter" panose="02000503000000020004" pitchFamily="2" charset="0"/>
                <a:ea typeface="Inter" panose="02000503000000020004" pitchFamily="2" charset="0"/>
              </a:rPr>
              <a:t>rol</a:t>
            </a:r>
            <a:r>
              <a:rPr lang="en-US">
                <a:solidFill>
                  <a:schemeClr val="accent1"/>
                </a:solidFill>
                <a:latin typeface="Inter" panose="02000503000000020004" pitchFamily="2" charset="0"/>
                <a:ea typeface="Inter" panose="02000503000000020004" pitchFamily="2" charset="0"/>
              </a:rPr>
              <a:t> del </a:t>
            </a:r>
            <a:r>
              <a:rPr lang="en-US" err="1">
                <a:solidFill>
                  <a:schemeClr val="accent1"/>
                </a:solidFill>
                <a:latin typeface="Inter" panose="02000503000000020004" pitchFamily="2" charset="0"/>
                <a:ea typeface="Inter" panose="02000503000000020004" pitchFamily="2" charset="0"/>
              </a:rPr>
              <a:t>aeropuerto</a:t>
            </a:r>
            <a:endParaRPr lang="en-US">
              <a:solidFill>
                <a:schemeClr val="accent1"/>
              </a:solidFill>
              <a:latin typeface="Inter" panose="02000503000000020004" pitchFamily="2" charset="0"/>
              <a:ea typeface="Inter" panose="02000503000000020004" pitchFamily="2" charset="0"/>
            </a:endParaRPr>
          </a:p>
        </p:txBody>
      </p:sp>
      <p:cxnSp>
        <p:nvCxnSpPr>
          <p:cNvPr id="8" name="Straight Connector 7">
            <a:extLst>
              <a:ext uri="{FF2B5EF4-FFF2-40B4-BE49-F238E27FC236}">
                <a16:creationId xmlns:a16="http://schemas.microsoft.com/office/drawing/2014/main" id="{297265AD-5D2B-4A37-E4D1-5E7A73FE2B9C}"/>
              </a:ext>
            </a:extLst>
          </p:cNvPr>
          <p:cNvCxnSpPr>
            <a:cxnSpLocks/>
          </p:cNvCxnSpPr>
          <p:nvPr/>
        </p:nvCxnSpPr>
        <p:spPr>
          <a:xfrm>
            <a:off x="220824" y="3556000"/>
            <a:ext cx="6300746"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A945013-9D31-2B8E-2291-CAFED886C53F}"/>
              </a:ext>
            </a:extLst>
          </p:cNvPr>
          <p:cNvSpPr txBox="1"/>
          <p:nvPr/>
        </p:nvSpPr>
        <p:spPr>
          <a:xfrm>
            <a:off x="609599" y="1178943"/>
            <a:ext cx="5603870" cy="2031325"/>
          </a:xfrm>
          <a:prstGeom prst="rect">
            <a:avLst/>
          </a:prstGeom>
          <a:noFill/>
        </p:spPr>
        <p:txBody>
          <a:bodyPr wrap="square" rtlCol="0">
            <a:spAutoFit/>
          </a:bodyPr>
          <a:lstStyle/>
          <a:p>
            <a:r>
              <a:rPr lang="en-US" b="1">
                <a:latin typeface="Inter" panose="02000503000000020004" pitchFamily="2" charset="0"/>
                <a:ea typeface="Inter" panose="02000503000000020004" pitchFamily="2" charset="0"/>
                <a:cs typeface="Poppins Medium" panose="00000600000000000000" pitchFamily="2" charset="0"/>
              </a:rPr>
              <a:t>Most recent Hillsboro Airport master plan</a:t>
            </a:r>
          </a:p>
          <a:p>
            <a:pPr marL="285750" indent="-285750">
              <a:buFont typeface="Arial" panose="020B0604020202020204" pitchFamily="34" charset="0"/>
              <a:buChar char="•"/>
            </a:pPr>
            <a:endParaRPr lang="en-US" b="1">
              <a:latin typeface="Inter" panose="02000503000000020004" pitchFamily="2" charset="0"/>
              <a:ea typeface="Inter" panose="02000503000000020004" pitchFamily="2" charset="0"/>
              <a:cs typeface="Poppins Medium" panose="00000600000000000000" pitchFamily="2" charset="0"/>
            </a:endParaRPr>
          </a:p>
          <a:p>
            <a:pPr marL="285750" indent="-285750">
              <a:buFont typeface="Arial" panose="020B0604020202020204" pitchFamily="34" charset="0"/>
              <a:buChar char="•"/>
            </a:pPr>
            <a:r>
              <a:rPr lang="en-US">
                <a:latin typeface="Inter" panose="02000503000000020004" pitchFamily="2" charset="0"/>
                <a:ea typeface="Inter" panose="02000503000000020004" pitchFamily="2" charset="0"/>
                <a:cs typeface="Poppins Medium" panose="00000600000000000000" pitchFamily="2" charset="0"/>
              </a:rPr>
              <a:t>Lays out land uses on airport property</a:t>
            </a:r>
          </a:p>
          <a:p>
            <a:pPr marL="285750" indent="-285750">
              <a:buFont typeface="Arial" panose="020B0604020202020204" pitchFamily="34" charset="0"/>
              <a:buChar char="•"/>
            </a:pPr>
            <a:endParaRPr lang="en-US">
              <a:latin typeface="Inter" panose="02000503000000020004" pitchFamily="2" charset="0"/>
              <a:ea typeface="Inter" panose="02000503000000020004" pitchFamily="2" charset="0"/>
              <a:cs typeface="Poppins Medium" panose="00000600000000000000" pitchFamily="2" charset="0"/>
            </a:endParaRPr>
          </a:p>
          <a:p>
            <a:pPr marL="285750" indent="-285750">
              <a:buFont typeface="Arial" panose="020B0604020202020204" pitchFamily="34" charset="0"/>
              <a:buChar char="•"/>
            </a:pPr>
            <a:r>
              <a:rPr lang="en-US">
                <a:latin typeface="Inter" panose="02000503000000020004" pitchFamily="2" charset="0"/>
                <a:ea typeface="Inter" panose="02000503000000020004" pitchFamily="2" charset="0"/>
                <a:cs typeface="Poppins Medium" panose="00000600000000000000" pitchFamily="2" charset="0"/>
              </a:rPr>
              <a:t>Accommodates projected growth</a:t>
            </a:r>
          </a:p>
          <a:p>
            <a:pPr marL="285750" indent="-285750">
              <a:buFont typeface="Arial" panose="020B0604020202020204" pitchFamily="34" charset="0"/>
              <a:buChar char="•"/>
            </a:pPr>
            <a:endParaRPr lang="en-US">
              <a:latin typeface="Inter" panose="02000503000000020004" pitchFamily="2" charset="0"/>
              <a:ea typeface="Inter" panose="02000503000000020004" pitchFamily="2" charset="0"/>
              <a:cs typeface="Poppins Medium" panose="00000600000000000000" pitchFamily="2" charset="0"/>
            </a:endParaRPr>
          </a:p>
          <a:p>
            <a:pPr marL="285750" indent="-285750">
              <a:buFont typeface="Arial" panose="020B0604020202020204" pitchFamily="34" charset="0"/>
              <a:buChar char="•"/>
            </a:pPr>
            <a:r>
              <a:rPr lang="en-US">
                <a:latin typeface="Inter" panose="02000503000000020004" pitchFamily="2" charset="0"/>
                <a:ea typeface="Inter" panose="02000503000000020004" pitchFamily="2" charset="0"/>
                <a:cs typeface="Poppins Medium" panose="00000600000000000000" pitchFamily="2" charset="0"/>
              </a:rPr>
              <a:t>Master plan confirmed the role of the airport </a:t>
            </a:r>
            <a:endParaRPr lang="en-US">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999747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1274F-BBED-7356-0EC8-DC81C2D47E68}"/>
            </a:ext>
          </a:extLst>
        </p:cNvPr>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B7C60B47-4B78-BF10-3D7C-49E457F0E82E}"/>
              </a:ext>
            </a:extLst>
          </p:cNvPr>
          <p:cNvPicPr>
            <a:picLocks noGrp="1" noChangeAspect="1"/>
          </p:cNvPicPr>
          <p:nvPr>
            <p:ph type="pic" idx="1"/>
          </p:nvPr>
        </p:nvPicPr>
        <p:blipFill>
          <a:blip r:embed="rId4"/>
          <a:srcRect l="21681" r="21681"/>
          <a:stretch/>
        </p:blipFill>
        <p:spPr>
          <a:xfrm>
            <a:off x="6696214" y="-1"/>
            <a:ext cx="5826278" cy="6857999"/>
          </a:xfrm>
        </p:spPr>
      </p:pic>
      <p:sp>
        <p:nvSpPr>
          <p:cNvPr id="13" name="Title 12">
            <a:extLst>
              <a:ext uri="{FF2B5EF4-FFF2-40B4-BE49-F238E27FC236}">
                <a16:creationId xmlns:a16="http://schemas.microsoft.com/office/drawing/2014/main" id="{EA036F31-3737-4EA4-0967-5E77E3927B6A}"/>
              </a:ext>
            </a:extLst>
          </p:cNvPr>
          <p:cNvSpPr>
            <a:spLocks noGrp="1"/>
          </p:cNvSpPr>
          <p:nvPr>
            <p:ph type="title"/>
          </p:nvPr>
        </p:nvSpPr>
        <p:spPr>
          <a:xfrm>
            <a:off x="403230" y="663924"/>
            <a:ext cx="6518275" cy="1303796"/>
          </a:xfrm>
        </p:spPr>
        <p:txBody>
          <a:bodyPr/>
          <a:lstStyle/>
          <a:p>
            <a:r>
              <a:rPr lang="en-US" sz="3000">
                <a:latin typeface="Poppins Medium"/>
                <a:cs typeface="Poppins Medium"/>
              </a:rPr>
              <a:t>2018 Master Plan Engagement</a:t>
            </a:r>
            <a:endParaRPr lang="en-US"/>
          </a:p>
        </p:txBody>
      </p:sp>
      <p:sp>
        <p:nvSpPr>
          <p:cNvPr id="18" name="Rectangle 3">
            <a:extLst>
              <a:ext uri="{FF2B5EF4-FFF2-40B4-BE49-F238E27FC236}">
                <a16:creationId xmlns:a16="http://schemas.microsoft.com/office/drawing/2014/main" id="{DC376791-5AC7-AC52-272E-919814F1CED4}"/>
              </a:ext>
            </a:extLst>
          </p:cNvPr>
          <p:cNvSpPr txBox="1">
            <a:spLocks noChangeArrowheads="1"/>
          </p:cNvSpPr>
          <p:nvPr/>
        </p:nvSpPr>
        <p:spPr>
          <a:xfrm>
            <a:off x="3781425" y="3007185"/>
            <a:ext cx="6518275" cy="3451463"/>
          </a:xfrm>
          <a:prstGeom prst="rect">
            <a:avLst/>
          </a:prstGeom>
        </p:spPr>
        <p:txBody>
          <a:bodyPr vert="horz" lIns="91440" tIns="45720" rIns="91440" bIns="45720" rtlCol="0" anchor="ctr">
            <a:noAutofit/>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spcAft>
                <a:spcPts val="600"/>
              </a:spcAft>
            </a:pPr>
            <a:endParaRPr lang="es-ES_tradnl" sz="1800">
              <a:solidFill>
                <a:srgbClr val="FF0000"/>
              </a:solidFill>
            </a:endParaRPr>
          </a:p>
        </p:txBody>
      </p:sp>
      <p:sp>
        <p:nvSpPr>
          <p:cNvPr id="6" name="Text Placeholder 5">
            <a:extLst>
              <a:ext uri="{FF2B5EF4-FFF2-40B4-BE49-F238E27FC236}">
                <a16:creationId xmlns:a16="http://schemas.microsoft.com/office/drawing/2014/main" id="{C30DD0A6-30BE-1D76-965F-5760E525E7F8}"/>
              </a:ext>
            </a:extLst>
          </p:cNvPr>
          <p:cNvSpPr>
            <a:spLocks noGrp="1"/>
          </p:cNvSpPr>
          <p:nvPr>
            <p:ph type="body" sz="quarter" idx="13"/>
          </p:nvPr>
        </p:nvSpPr>
        <p:spPr>
          <a:xfrm>
            <a:off x="753310" y="1305319"/>
            <a:ext cx="8402476" cy="2468292"/>
          </a:xfrm>
        </p:spPr>
        <p:txBody>
          <a:bodyPr vert="horz" lIns="91440" tIns="45720" rIns="91440" bIns="45720" rtlCol="0" anchor="t">
            <a:normAutofit/>
          </a:bodyPr>
          <a:lstStyle/>
          <a:p>
            <a:pPr indent="0">
              <a:buNone/>
            </a:pPr>
            <a:r>
              <a:rPr lang="en-US" sz="1400">
                <a:latin typeface="Inter"/>
              </a:rPr>
              <a:t>Two-year process with the community </a:t>
            </a:r>
            <a:endParaRPr lang="en-US"/>
          </a:p>
          <a:p>
            <a:r>
              <a:rPr lang="en-US" sz="1400">
                <a:latin typeface="Inter"/>
              </a:rPr>
              <a:t>Plan advisory committee meetings</a:t>
            </a:r>
            <a:endParaRPr lang="en-US" sz="1400"/>
          </a:p>
          <a:p>
            <a:r>
              <a:rPr lang="en-US" sz="1400">
                <a:latin typeface="Inter"/>
              </a:rPr>
              <a:t>Open houses </a:t>
            </a:r>
            <a:endParaRPr lang="en-US" sz="1400"/>
          </a:p>
          <a:p>
            <a:r>
              <a:rPr lang="en-US" sz="1400">
                <a:latin typeface="Inter"/>
              </a:rPr>
              <a:t>Online and in-person surveys</a:t>
            </a:r>
          </a:p>
          <a:p>
            <a:r>
              <a:rPr lang="en-US" sz="1400">
                <a:latin typeface="Inter"/>
              </a:rPr>
              <a:t>Tables at community events</a:t>
            </a:r>
          </a:p>
          <a:p>
            <a:r>
              <a:rPr lang="en-US" sz="1400">
                <a:latin typeface="Inter"/>
              </a:rPr>
              <a:t>Presentations to community groups</a:t>
            </a:r>
            <a:endParaRPr lang="en-US"/>
          </a:p>
          <a:p>
            <a:endParaRPr lang="en-US" sz="1800"/>
          </a:p>
        </p:txBody>
      </p:sp>
      <p:cxnSp>
        <p:nvCxnSpPr>
          <p:cNvPr id="2" name="Straight Connector 1">
            <a:extLst>
              <a:ext uri="{FF2B5EF4-FFF2-40B4-BE49-F238E27FC236}">
                <a16:creationId xmlns:a16="http://schemas.microsoft.com/office/drawing/2014/main" id="{2214897A-4E16-969B-E07E-560578633E64}"/>
              </a:ext>
            </a:extLst>
          </p:cNvPr>
          <p:cNvCxnSpPr>
            <a:cxnSpLocks/>
          </p:cNvCxnSpPr>
          <p:nvPr/>
        </p:nvCxnSpPr>
        <p:spPr>
          <a:xfrm flipV="1">
            <a:off x="409802" y="3471777"/>
            <a:ext cx="5685064" cy="27214"/>
          </a:xfrm>
          <a:prstGeom prst="line">
            <a:avLst/>
          </a:prstGeom>
          <a:ln w="34925">
            <a:solidFill>
              <a:schemeClr val="accent2">
                <a:lumMod val="20000"/>
                <a:lumOff val="80000"/>
                <a:alpha val="58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117644-D95F-D7AD-A37C-94597668A73B}"/>
              </a:ext>
            </a:extLst>
          </p:cNvPr>
          <p:cNvSpPr txBox="1"/>
          <p:nvPr/>
        </p:nvSpPr>
        <p:spPr>
          <a:xfrm>
            <a:off x="753310" y="4628654"/>
            <a:ext cx="6559096" cy="2379113"/>
          </a:xfrm>
          <a:prstGeom prst="rect">
            <a:avLst/>
          </a:prstGeom>
          <a:noFill/>
        </p:spPr>
        <p:txBody>
          <a:bodyPr wrap="square" lIns="91440" tIns="45720" rIns="91440" bIns="45720" anchor="t">
            <a:spAutoFit/>
          </a:bodyPr>
          <a:lstStyle/>
          <a:p>
            <a:pPr>
              <a:lnSpc>
                <a:spcPct val="150000"/>
              </a:lnSpc>
            </a:pPr>
            <a:r>
              <a:rPr lang="es-ES_tradnl" sz="1400" noProof="1">
                <a:solidFill>
                  <a:schemeClr val="accent2">
                    <a:lumMod val="20000"/>
                    <a:lumOff val="80000"/>
                  </a:schemeClr>
                </a:solidFill>
                <a:latin typeface="Inter"/>
                <a:ea typeface="+mn-lt"/>
                <a:cs typeface="+mn-lt"/>
              </a:rPr>
              <a:t>Proceso de dos años con la comunidad</a:t>
            </a:r>
            <a:endParaRPr lang="en-US" sz="1400">
              <a:solidFill>
                <a:schemeClr val="accent2">
                  <a:lumMod val="20000"/>
                  <a:lumOff val="80000"/>
                </a:schemeClr>
              </a:solidFill>
              <a:latin typeface="Inter"/>
            </a:endParaRPr>
          </a:p>
          <a:p>
            <a:pPr marL="285750" indent="-285750">
              <a:lnSpc>
                <a:spcPct val="150000"/>
              </a:lnSpc>
              <a:buFont typeface="Arial"/>
              <a:buChar char="•"/>
            </a:pPr>
            <a:r>
              <a:rPr lang="es-ES_tradnl" sz="1400" noProof="1">
                <a:solidFill>
                  <a:schemeClr val="accent2">
                    <a:lumMod val="20000"/>
                    <a:lumOff val="80000"/>
                  </a:schemeClr>
                </a:solidFill>
                <a:latin typeface="Inter"/>
                <a:ea typeface="+mn-lt"/>
                <a:cs typeface="Poppins Medium"/>
              </a:rPr>
              <a:t>Reuniones del comité asesor del plan </a:t>
            </a:r>
            <a:endParaRPr lang="en-US" sz="1400">
              <a:solidFill>
                <a:schemeClr val="accent2">
                  <a:lumMod val="20000"/>
                  <a:lumOff val="80000"/>
                </a:schemeClr>
              </a:solidFill>
              <a:latin typeface="Inter"/>
              <a:cs typeface="Poppins Medium"/>
            </a:endParaRPr>
          </a:p>
          <a:p>
            <a:pPr marL="285750" indent="-285750">
              <a:lnSpc>
                <a:spcPct val="150000"/>
              </a:lnSpc>
              <a:buFont typeface="Arial"/>
              <a:buChar char="•"/>
            </a:pPr>
            <a:r>
              <a:rPr lang="es-ES_tradnl" sz="1400" noProof="1">
                <a:solidFill>
                  <a:schemeClr val="accent2">
                    <a:lumMod val="20000"/>
                    <a:lumOff val="80000"/>
                  </a:schemeClr>
                </a:solidFill>
                <a:latin typeface="Inter"/>
                <a:ea typeface="+mn-lt"/>
                <a:cs typeface="Poppins Medium"/>
              </a:rPr>
              <a:t>Jornadas de puertas abiertas </a:t>
            </a:r>
            <a:endParaRPr lang="es-ES_tradnl" sz="1400">
              <a:solidFill>
                <a:schemeClr val="accent2">
                  <a:lumMod val="20000"/>
                  <a:lumOff val="80000"/>
                </a:schemeClr>
              </a:solidFill>
              <a:latin typeface="Inter"/>
              <a:cs typeface="Poppins Medium"/>
            </a:endParaRPr>
          </a:p>
          <a:p>
            <a:pPr marL="285750" indent="-285750">
              <a:lnSpc>
                <a:spcPct val="150000"/>
              </a:lnSpc>
              <a:buFont typeface="Arial"/>
              <a:buChar char="•"/>
            </a:pPr>
            <a:r>
              <a:rPr lang="es-ES_tradnl" sz="1400" noProof="1">
                <a:solidFill>
                  <a:schemeClr val="accent2">
                    <a:lumMod val="20000"/>
                    <a:lumOff val="80000"/>
                  </a:schemeClr>
                </a:solidFill>
                <a:latin typeface="Inter"/>
                <a:ea typeface="+mn-lt"/>
                <a:cs typeface="Poppins Medium"/>
              </a:rPr>
              <a:t>Encuestas en línea y presenciales </a:t>
            </a:r>
            <a:endParaRPr lang="es-ES_tradnl" sz="1400">
              <a:solidFill>
                <a:schemeClr val="accent2">
                  <a:lumMod val="20000"/>
                  <a:lumOff val="80000"/>
                </a:schemeClr>
              </a:solidFill>
              <a:latin typeface="Inter"/>
              <a:cs typeface="Poppins Medium"/>
            </a:endParaRPr>
          </a:p>
          <a:p>
            <a:pPr marL="285750" indent="-285750">
              <a:lnSpc>
                <a:spcPct val="150000"/>
              </a:lnSpc>
              <a:buFont typeface="Arial"/>
              <a:buChar char="•"/>
            </a:pPr>
            <a:r>
              <a:rPr lang="es-ES_tradnl" sz="1400" noProof="1">
                <a:solidFill>
                  <a:schemeClr val="accent2">
                    <a:lumMod val="20000"/>
                    <a:lumOff val="80000"/>
                  </a:schemeClr>
                </a:solidFill>
                <a:latin typeface="Inter"/>
                <a:ea typeface="+mn-lt"/>
                <a:cs typeface="Poppins Medium"/>
              </a:rPr>
              <a:t>Mesas informativas en eventos comunitarios </a:t>
            </a:r>
            <a:endParaRPr lang="es-ES_tradnl" sz="1400">
              <a:solidFill>
                <a:schemeClr val="accent2">
                  <a:lumMod val="20000"/>
                  <a:lumOff val="80000"/>
                </a:schemeClr>
              </a:solidFill>
              <a:latin typeface="Inter"/>
              <a:cs typeface="Poppins Medium"/>
            </a:endParaRPr>
          </a:p>
          <a:p>
            <a:pPr marL="285750" indent="-285750">
              <a:lnSpc>
                <a:spcPct val="150000"/>
              </a:lnSpc>
              <a:buFont typeface="Arial"/>
              <a:buChar char="•"/>
            </a:pPr>
            <a:r>
              <a:rPr lang="es-ES_tradnl" sz="1400" noProof="1">
                <a:solidFill>
                  <a:schemeClr val="accent2">
                    <a:lumMod val="20000"/>
                    <a:lumOff val="80000"/>
                  </a:schemeClr>
                </a:solidFill>
                <a:latin typeface="Inter"/>
                <a:ea typeface="+mn-lt"/>
                <a:cs typeface="Poppins Medium"/>
              </a:rPr>
              <a:t>Presentaciones a grupos comunitarios</a:t>
            </a:r>
            <a:endParaRPr lang="es-ES_tradnl" sz="1400">
              <a:solidFill>
                <a:schemeClr val="accent2">
                  <a:lumMod val="20000"/>
                  <a:lumOff val="80000"/>
                </a:schemeClr>
              </a:solidFill>
              <a:latin typeface="Inter"/>
              <a:cs typeface="Poppins Medium"/>
            </a:endParaRPr>
          </a:p>
          <a:p>
            <a:pPr marL="285750" indent="-182880">
              <a:lnSpc>
                <a:spcPct val="90000"/>
              </a:lnSpc>
              <a:spcBef>
                <a:spcPts val="1200"/>
              </a:spcBef>
              <a:buFont typeface="Arial" panose="020B0604020202020204" pitchFamily="34" charset="0"/>
              <a:buChar char="•"/>
            </a:pPr>
            <a:endParaRPr lang="es-ES_tradnl" sz="1400" noProof="1">
              <a:solidFill>
                <a:schemeClr val="accent4"/>
              </a:solidFill>
              <a:latin typeface="Inter"/>
              <a:ea typeface="Inter" panose="02000503000000020004" pitchFamily="2" charset="0"/>
            </a:endParaRPr>
          </a:p>
        </p:txBody>
      </p:sp>
      <p:sp>
        <p:nvSpPr>
          <p:cNvPr id="3" name="Title 12">
            <a:extLst>
              <a:ext uri="{FF2B5EF4-FFF2-40B4-BE49-F238E27FC236}">
                <a16:creationId xmlns:a16="http://schemas.microsoft.com/office/drawing/2014/main" id="{A7EACBA7-FD22-D1CB-F01E-BC3F8C405122}"/>
              </a:ext>
            </a:extLst>
          </p:cNvPr>
          <p:cNvSpPr txBox="1">
            <a:spLocks/>
          </p:cNvSpPr>
          <p:nvPr/>
        </p:nvSpPr>
        <p:spPr>
          <a:xfrm>
            <a:off x="362409" y="3773611"/>
            <a:ext cx="6559096" cy="84115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0" i="0" kern="1200" baseline="0">
                <a:solidFill>
                  <a:schemeClr val="bg1"/>
                </a:solidFill>
                <a:latin typeface="Poppins Medium" pitchFamily="2" charset="77"/>
                <a:ea typeface="+mj-ea"/>
                <a:cs typeface="Poppins Medium" pitchFamily="2" charset="77"/>
              </a:defRPr>
            </a:lvl1pPr>
          </a:lstStyle>
          <a:p>
            <a:r>
              <a:rPr lang="en-US" sz="2800" noProof="1">
                <a:solidFill>
                  <a:schemeClr val="accent2">
                    <a:lumMod val="20000"/>
                    <a:lumOff val="80000"/>
                  </a:schemeClr>
                </a:solidFill>
                <a:latin typeface="Poppins Medium"/>
                <a:cs typeface="Poppins Medium"/>
              </a:rPr>
              <a:t>Participación pública del Plan Maestro de 2018</a:t>
            </a:r>
            <a:endParaRPr lang="en-US">
              <a:solidFill>
                <a:schemeClr val="accent2">
                  <a:lumMod val="20000"/>
                  <a:lumOff val="80000"/>
                </a:schemeClr>
              </a:solidFill>
            </a:endParaRPr>
          </a:p>
        </p:txBody>
      </p:sp>
    </p:spTree>
    <p:extLst>
      <p:ext uri="{BB962C8B-B14F-4D97-AF65-F5344CB8AC3E}">
        <p14:creationId xmlns:p14="http://schemas.microsoft.com/office/powerpoint/2010/main" val="243306327"/>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17586-0166-3FE1-B133-3CE3DCB31F8F}"/>
            </a:ext>
          </a:extLst>
        </p:cNvPr>
        <p:cNvGrpSpPr/>
        <p:nvPr/>
      </p:nvGrpSpPr>
      <p:grpSpPr>
        <a:xfrm>
          <a:off x="0" y="0"/>
          <a:ext cx="0" cy="0"/>
          <a:chOff x="0" y="0"/>
          <a:chExt cx="0" cy="0"/>
        </a:xfrm>
      </p:grpSpPr>
      <p:sp>
        <p:nvSpPr>
          <p:cNvPr id="7" name="Text Placeholder 19">
            <a:extLst>
              <a:ext uri="{FF2B5EF4-FFF2-40B4-BE49-F238E27FC236}">
                <a16:creationId xmlns:a16="http://schemas.microsoft.com/office/drawing/2014/main" id="{D2CCE558-6D5C-4F60-D5C6-68E3B0215A9E}"/>
              </a:ext>
            </a:extLst>
          </p:cNvPr>
          <p:cNvSpPr txBox="1">
            <a:spLocks/>
          </p:cNvSpPr>
          <p:nvPr/>
        </p:nvSpPr>
        <p:spPr>
          <a:xfrm>
            <a:off x="220824" y="210351"/>
            <a:ext cx="11277600" cy="685799"/>
          </a:xfrm>
          <a:prstGeom prst="rect">
            <a:avLst/>
          </a:prstGeom>
        </p:spPr>
        <p:txBody>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4400">
                <a:solidFill>
                  <a:schemeClr val="accent1"/>
                </a:solidFill>
                <a:latin typeface="Poppins Medium" panose="00000600000000000000" pitchFamily="2" charset="0"/>
                <a:cs typeface="Poppins Medium" panose="00000600000000000000" pitchFamily="2" charset="0"/>
              </a:rPr>
              <a:t>2018 Master Plan Preferred Alternative</a:t>
            </a:r>
          </a:p>
        </p:txBody>
      </p:sp>
      <p:pic>
        <p:nvPicPr>
          <p:cNvPr id="3" name="Picture 2">
            <a:extLst>
              <a:ext uri="{FF2B5EF4-FFF2-40B4-BE49-F238E27FC236}">
                <a16:creationId xmlns:a16="http://schemas.microsoft.com/office/drawing/2014/main" id="{EBC2DB91-8C81-B87D-5D99-5747E27F2A33}"/>
              </a:ext>
            </a:extLst>
          </p:cNvPr>
          <p:cNvPicPr>
            <a:picLocks noChangeAspect="1"/>
          </p:cNvPicPr>
          <p:nvPr/>
        </p:nvPicPr>
        <p:blipFill>
          <a:blip r:embed="rId3"/>
          <a:stretch>
            <a:fillRect/>
          </a:stretch>
        </p:blipFill>
        <p:spPr>
          <a:xfrm>
            <a:off x="1127400" y="1076550"/>
            <a:ext cx="9464448" cy="5781450"/>
          </a:xfrm>
          <a:prstGeom prst="rect">
            <a:avLst/>
          </a:prstGeom>
          <a:ln w="25400">
            <a:solidFill>
              <a:schemeClr val="accent1"/>
            </a:solidFill>
          </a:ln>
        </p:spPr>
      </p:pic>
    </p:spTree>
    <p:extLst>
      <p:ext uri="{BB962C8B-B14F-4D97-AF65-F5344CB8AC3E}">
        <p14:creationId xmlns:p14="http://schemas.microsoft.com/office/powerpoint/2010/main" val="648093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88790-B99C-2D64-B6C6-0A790A6429C1}"/>
            </a:ext>
          </a:extLst>
        </p:cNvPr>
        <p:cNvGrpSpPr/>
        <p:nvPr/>
      </p:nvGrpSpPr>
      <p:grpSpPr>
        <a:xfrm>
          <a:off x="0" y="0"/>
          <a:ext cx="0" cy="0"/>
          <a:chOff x="0" y="0"/>
          <a:chExt cx="0" cy="0"/>
        </a:xfrm>
      </p:grpSpPr>
      <p:sp>
        <p:nvSpPr>
          <p:cNvPr id="7" name="Text Placeholder 19">
            <a:extLst>
              <a:ext uri="{FF2B5EF4-FFF2-40B4-BE49-F238E27FC236}">
                <a16:creationId xmlns:a16="http://schemas.microsoft.com/office/drawing/2014/main" id="{C2EB0A85-A92E-2547-9B99-8D23674B4C04}"/>
              </a:ext>
            </a:extLst>
          </p:cNvPr>
          <p:cNvSpPr txBox="1">
            <a:spLocks/>
          </p:cNvSpPr>
          <p:nvPr/>
        </p:nvSpPr>
        <p:spPr>
          <a:xfrm>
            <a:off x="220824" y="210351"/>
            <a:ext cx="5607321" cy="685799"/>
          </a:xfrm>
          <a:prstGeom prst="rect">
            <a:avLst/>
          </a:prstGeom>
        </p:spPr>
        <p:txBody>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3200">
                <a:latin typeface="Poppins Medium" panose="00000600000000000000" pitchFamily="2" charset="0"/>
                <a:cs typeface="Poppins Medium" panose="00000600000000000000" pitchFamily="2" charset="0"/>
              </a:rPr>
              <a:t>Stages of Airport Development</a:t>
            </a:r>
          </a:p>
        </p:txBody>
      </p:sp>
      <p:cxnSp>
        <p:nvCxnSpPr>
          <p:cNvPr id="12" name="Straight Connector 11">
            <a:extLst>
              <a:ext uri="{FF2B5EF4-FFF2-40B4-BE49-F238E27FC236}">
                <a16:creationId xmlns:a16="http://schemas.microsoft.com/office/drawing/2014/main" id="{92544A95-C0AA-408E-D60C-B6C0216DFF60}"/>
              </a:ext>
            </a:extLst>
          </p:cNvPr>
          <p:cNvCxnSpPr>
            <a:cxnSpLocks/>
          </p:cNvCxnSpPr>
          <p:nvPr/>
        </p:nvCxnSpPr>
        <p:spPr>
          <a:xfrm>
            <a:off x="4086000" y="314036"/>
            <a:ext cx="0" cy="757382"/>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19">
            <a:extLst>
              <a:ext uri="{FF2B5EF4-FFF2-40B4-BE49-F238E27FC236}">
                <a16:creationId xmlns:a16="http://schemas.microsoft.com/office/drawing/2014/main" id="{A8C46E48-3C74-9BE4-FF6B-C07DBE78FB4D}"/>
              </a:ext>
            </a:extLst>
          </p:cNvPr>
          <p:cNvSpPr txBox="1">
            <a:spLocks/>
          </p:cNvSpPr>
          <p:nvPr/>
        </p:nvSpPr>
        <p:spPr>
          <a:xfrm>
            <a:off x="4446460" y="210350"/>
            <a:ext cx="5607321" cy="685799"/>
          </a:xfrm>
          <a:prstGeom prst="rect">
            <a:avLst/>
          </a:prstGeom>
        </p:spPr>
        <p:txBody>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3200" err="1">
                <a:solidFill>
                  <a:schemeClr val="accent1"/>
                </a:solidFill>
                <a:latin typeface="Poppins Medium" panose="00000600000000000000" pitchFamily="2" charset="0"/>
                <a:cs typeface="Poppins Medium" panose="00000600000000000000" pitchFamily="2" charset="0"/>
              </a:rPr>
              <a:t>Fases</a:t>
            </a:r>
            <a:r>
              <a:rPr lang="en-US" sz="3200">
                <a:solidFill>
                  <a:schemeClr val="accent1"/>
                </a:solidFill>
                <a:latin typeface="Poppins Medium" panose="00000600000000000000" pitchFamily="2" charset="0"/>
                <a:cs typeface="Poppins Medium" panose="00000600000000000000" pitchFamily="2" charset="0"/>
              </a:rPr>
              <a:t> del </a:t>
            </a:r>
            <a:r>
              <a:rPr lang="en-US" sz="3200" err="1">
                <a:solidFill>
                  <a:schemeClr val="accent1"/>
                </a:solidFill>
                <a:latin typeface="Poppins Medium" panose="00000600000000000000" pitchFamily="2" charset="0"/>
                <a:cs typeface="Poppins Medium" panose="00000600000000000000" pitchFamily="2" charset="0"/>
              </a:rPr>
              <a:t>desarrollo</a:t>
            </a:r>
            <a:r>
              <a:rPr lang="en-US" sz="3200">
                <a:solidFill>
                  <a:schemeClr val="accent1"/>
                </a:solidFill>
                <a:latin typeface="Poppins Medium" panose="00000600000000000000" pitchFamily="2" charset="0"/>
                <a:cs typeface="Poppins Medium" panose="00000600000000000000" pitchFamily="2" charset="0"/>
              </a:rPr>
              <a:t> </a:t>
            </a:r>
            <a:r>
              <a:rPr lang="en-US" sz="3200" err="1">
                <a:solidFill>
                  <a:schemeClr val="accent1"/>
                </a:solidFill>
                <a:latin typeface="Poppins Medium" panose="00000600000000000000" pitchFamily="2" charset="0"/>
                <a:cs typeface="Poppins Medium" panose="00000600000000000000" pitchFamily="2" charset="0"/>
              </a:rPr>
              <a:t>en</a:t>
            </a:r>
            <a:r>
              <a:rPr lang="en-US" sz="3200">
                <a:solidFill>
                  <a:schemeClr val="accent1"/>
                </a:solidFill>
                <a:latin typeface="Poppins Medium" panose="00000600000000000000" pitchFamily="2" charset="0"/>
                <a:cs typeface="Poppins Medium" panose="00000600000000000000" pitchFamily="2" charset="0"/>
              </a:rPr>
              <a:t> </a:t>
            </a:r>
            <a:r>
              <a:rPr lang="en-US" sz="3200" err="1">
                <a:solidFill>
                  <a:schemeClr val="accent1"/>
                </a:solidFill>
                <a:latin typeface="Poppins Medium" panose="00000600000000000000" pitchFamily="2" charset="0"/>
                <a:cs typeface="Poppins Medium" panose="00000600000000000000" pitchFamily="2" charset="0"/>
              </a:rPr>
              <a:t>el</a:t>
            </a:r>
            <a:r>
              <a:rPr lang="en-US" sz="3200">
                <a:solidFill>
                  <a:schemeClr val="accent1"/>
                </a:solidFill>
                <a:latin typeface="Poppins Medium" panose="00000600000000000000" pitchFamily="2" charset="0"/>
                <a:cs typeface="Poppins Medium" panose="00000600000000000000" pitchFamily="2" charset="0"/>
              </a:rPr>
              <a:t> </a:t>
            </a:r>
            <a:r>
              <a:rPr lang="en-US" sz="3200" err="1">
                <a:solidFill>
                  <a:schemeClr val="accent1"/>
                </a:solidFill>
                <a:latin typeface="Poppins Medium" panose="00000600000000000000" pitchFamily="2" charset="0"/>
                <a:cs typeface="Poppins Medium" panose="00000600000000000000" pitchFamily="2" charset="0"/>
              </a:rPr>
              <a:t>aeropuerto</a:t>
            </a:r>
            <a:endParaRPr lang="en-US" sz="3200">
              <a:solidFill>
                <a:schemeClr val="accent1"/>
              </a:solidFill>
              <a:latin typeface="Poppins Medium" panose="00000600000000000000" pitchFamily="2" charset="0"/>
              <a:cs typeface="Poppins Medium" panose="00000600000000000000" pitchFamily="2" charset="0"/>
            </a:endParaRPr>
          </a:p>
        </p:txBody>
      </p:sp>
      <p:grpSp>
        <p:nvGrpSpPr>
          <p:cNvPr id="14" name="Group 13">
            <a:extLst>
              <a:ext uri="{FF2B5EF4-FFF2-40B4-BE49-F238E27FC236}">
                <a16:creationId xmlns:a16="http://schemas.microsoft.com/office/drawing/2014/main" id="{A2FBC747-7F2B-1D0A-4FDD-45A3C1B3FD6F}"/>
              </a:ext>
            </a:extLst>
          </p:cNvPr>
          <p:cNvGrpSpPr/>
          <p:nvPr/>
        </p:nvGrpSpPr>
        <p:grpSpPr>
          <a:xfrm>
            <a:off x="571830" y="1413164"/>
            <a:ext cx="10562251" cy="5055910"/>
            <a:chOff x="571830" y="999834"/>
            <a:chExt cx="10562251" cy="5469240"/>
          </a:xfrm>
        </p:grpSpPr>
        <p:sp>
          <p:nvSpPr>
            <p:cNvPr id="2" name="Freeform: Shape 1">
              <a:extLst>
                <a:ext uri="{FF2B5EF4-FFF2-40B4-BE49-F238E27FC236}">
                  <a16:creationId xmlns:a16="http://schemas.microsoft.com/office/drawing/2014/main" id="{602A50A4-4593-BB88-63AD-0C273630431A}"/>
                </a:ext>
              </a:extLst>
            </p:cNvPr>
            <p:cNvSpPr/>
            <p:nvPr/>
          </p:nvSpPr>
          <p:spPr>
            <a:xfrm>
              <a:off x="571830" y="999834"/>
              <a:ext cx="1352020" cy="1592197"/>
            </a:xfrm>
            <a:custGeom>
              <a:avLst/>
              <a:gdLst>
                <a:gd name="csX0" fmla="*/ 0 w 1931458"/>
                <a:gd name="csY0" fmla="*/ 0 h 1352020"/>
                <a:gd name="csX1" fmla="*/ 1255448 w 1931458"/>
                <a:gd name="csY1" fmla="*/ 0 h 1352020"/>
                <a:gd name="csX2" fmla="*/ 1931458 w 1931458"/>
                <a:gd name="csY2" fmla="*/ 676010 h 1352020"/>
                <a:gd name="csX3" fmla="*/ 1255448 w 1931458"/>
                <a:gd name="csY3" fmla="*/ 1352020 h 1352020"/>
                <a:gd name="csX4" fmla="*/ 0 w 1931458"/>
                <a:gd name="csY4" fmla="*/ 1352020 h 1352020"/>
                <a:gd name="csX5" fmla="*/ 676010 w 1931458"/>
                <a:gd name="csY5" fmla="*/ 676010 h 1352020"/>
                <a:gd name="csX6" fmla="*/ 0 w 1931458"/>
                <a:gd name="csY6" fmla="*/ 0 h 13520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0" tIns="693791" rIns="17780" bIns="693790" numCol="1" spcCol="1270" anchor="ctr" anchorCtr="0">
              <a:noAutofit/>
            </a:bodyPr>
            <a:lstStyle/>
            <a:p>
              <a:pPr marL="0" lvl="0" indent="0" algn="ctr" defTabSz="1244600">
                <a:lnSpc>
                  <a:spcPct val="90000"/>
                </a:lnSpc>
                <a:spcBef>
                  <a:spcPct val="0"/>
                </a:spcBef>
                <a:spcAft>
                  <a:spcPct val="35000"/>
                </a:spcAft>
                <a:buNone/>
              </a:pPr>
              <a:r>
                <a:rPr lang="en-US" sz="2400" b="0" kern="1200">
                  <a:latin typeface="Poppins Medium" panose="00000600000000000000" pitchFamily="2" charset="0"/>
                  <a:ea typeface="Inter" panose="02000503000000020004" pitchFamily="2" charset="0"/>
                  <a:cs typeface="Poppins Medium" panose="00000600000000000000" pitchFamily="2" charset="0"/>
                </a:rPr>
                <a:t>Step 1</a:t>
              </a:r>
            </a:p>
          </p:txBody>
        </p:sp>
        <p:grpSp>
          <p:nvGrpSpPr>
            <p:cNvPr id="13" name="Group 12">
              <a:extLst>
                <a:ext uri="{FF2B5EF4-FFF2-40B4-BE49-F238E27FC236}">
                  <a16:creationId xmlns:a16="http://schemas.microsoft.com/office/drawing/2014/main" id="{19A47C05-3FAF-3C30-9688-AC18C932C774}"/>
                </a:ext>
              </a:extLst>
            </p:cNvPr>
            <p:cNvGrpSpPr/>
            <p:nvPr/>
          </p:nvGrpSpPr>
          <p:grpSpPr>
            <a:xfrm>
              <a:off x="597160" y="999836"/>
              <a:ext cx="10536921" cy="5469238"/>
              <a:chOff x="597160" y="999836"/>
              <a:chExt cx="10536921" cy="5469238"/>
            </a:xfrm>
          </p:grpSpPr>
          <p:grpSp>
            <p:nvGrpSpPr>
              <p:cNvPr id="4" name="Group 3">
                <a:extLst>
                  <a:ext uri="{FF2B5EF4-FFF2-40B4-BE49-F238E27FC236}">
                    <a16:creationId xmlns:a16="http://schemas.microsoft.com/office/drawing/2014/main" id="{B4DB675A-D540-C023-2B5A-1FE6DCDFC422}"/>
                  </a:ext>
                </a:extLst>
              </p:cNvPr>
              <p:cNvGrpSpPr/>
              <p:nvPr/>
            </p:nvGrpSpPr>
            <p:grpSpPr>
              <a:xfrm>
                <a:off x="597160" y="2281382"/>
                <a:ext cx="10536921" cy="4187692"/>
                <a:chOff x="597160" y="1416789"/>
                <a:chExt cx="10536921" cy="5079996"/>
              </a:xfrm>
            </p:grpSpPr>
            <p:sp>
              <p:nvSpPr>
                <p:cNvPr id="5" name="Freeform: Shape 4">
                  <a:extLst>
                    <a:ext uri="{FF2B5EF4-FFF2-40B4-BE49-F238E27FC236}">
                      <a16:creationId xmlns:a16="http://schemas.microsoft.com/office/drawing/2014/main" id="{E477C4F4-C2E9-87EB-D653-F0AD9E75D914}"/>
                    </a:ext>
                  </a:extLst>
                </p:cNvPr>
                <p:cNvSpPr/>
                <p:nvPr/>
              </p:nvSpPr>
              <p:spPr>
                <a:xfrm>
                  <a:off x="597160" y="1416789"/>
                  <a:ext cx="1352020" cy="1931459"/>
                </a:xfrm>
                <a:custGeom>
                  <a:avLst/>
                  <a:gdLst>
                    <a:gd name="csX0" fmla="*/ 0 w 1931458"/>
                    <a:gd name="csY0" fmla="*/ 0 h 1352020"/>
                    <a:gd name="csX1" fmla="*/ 1255448 w 1931458"/>
                    <a:gd name="csY1" fmla="*/ 0 h 1352020"/>
                    <a:gd name="csX2" fmla="*/ 1931458 w 1931458"/>
                    <a:gd name="csY2" fmla="*/ 676010 h 1352020"/>
                    <a:gd name="csX3" fmla="*/ 1255448 w 1931458"/>
                    <a:gd name="csY3" fmla="*/ 1352020 h 1352020"/>
                    <a:gd name="csX4" fmla="*/ 0 w 1931458"/>
                    <a:gd name="csY4" fmla="*/ 1352020 h 1352020"/>
                    <a:gd name="csX5" fmla="*/ 676010 w 1931458"/>
                    <a:gd name="csY5" fmla="*/ 676010 h 1352020"/>
                    <a:gd name="csX6" fmla="*/ 0 w 1931458"/>
                    <a:gd name="csY6" fmla="*/ 0 h 13520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0" tIns="693791" rIns="17780" bIns="693790" numCol="1" spcCol="1270" anchor="ctr" anchorCtr="0">
                  <a:noAutofit/>
                </a:bodyPr>
                <a:lstStyle/>
                <a:p>
                  <a:pPr marL="0" lvl="0" indent="0" algn="ctr" defTabSz="1244600">
                    <a:lnSpc>
                      <a:spcPct val="90000"/>
                    </a:lnSpc>
                    <a:spcBef>
                      <a:spcPct val="0"/>
                    </a:spcBef>
                    <a:spcAft>
                      <a:spcPct val="35000"/>
                    </a:spcAft>
                    <a:buNone/>
                  </a:pPr>
                  <a:r>
                    <a:rPr lang="en-US" sz="2400" b="0" kern="1200">
                      <a:latin typeface="Poppins Medium" panose="00000600000000000000" pitchFamily="2" charset="0"/>
                      <a:ea typeface="Inter" panose="02000503000000020004" pitchFamily="2" charset="0"/>
                      <a:cs typeface="Poppins Medium" panose="00000600000000000000" pitchFamily="2" charset="0"/>
                    </a:rPr>
                    <a:t>Step 2</a:t>
                  </a:r>
                </a:p>
              </p:txBody>
            </p:sp>
            <p:sp>
              <p:nvSpPr>
                <p:cNvPr id="6" name="Freeform: Shape 5">
                  <a:extLst>
                    <a:ext uri="{FF2B5EF4-FFF2-40B4-BE49-F238E27FC236}">
                      <a16:creationId xmlns:a16="http://schemas.microsoft.com/office/drawing/2014/main" id="{CB66CA2F-DB73-DA81-C578-F303FB1EB6D6}"/>
                    </a:ext>
                  </a:extLst>
                </p:cNvPr>
                <p:cNvSpPr/>
                <p:nvPr/>
              </p:nvSpPr>
              <p:spPr>
                <a:xfrm>
                  <a:off x="1949178" y="1416792"/>
                  <a:ext cx="9184903" cy="1087816"/>
                </a:xfrm>
                <a:custGeom>
                  <a:avLst/>
                  <a:gdLst>
                    <a:gd name="csX0" fmla="*/ 209245 w 1255447"/>
                    <a:gd name="csY0" fmla="*/ 0 h 9210232"/>
                    <a:gd name="csX1" fmla="*/ 1046202 w 1255447"/>
                    <a:gd name="csY1" fmla="*/ 0 h 9210232"/>
                    <a:gd name="csX2" fmla="*/ 1255447 w 1255447"/>
                    <a:gd name="csY2" fmla="*/ 209245 h 9210232"/>
                    <a:gd name="csX3" fmla="*/ 1255447 w 1255447"/>
                    <a:gd name="csY3" fmla="*/ 9210232 h 9210232"/>
                    <a:gd name="csX4" fmla="*/ 1255447 w 1255447"/>
                    <a:gd name="csY4" fmla="*/ 9210232 h 9210232"/>
                    <a:gd name="csX5" fmla="*/ 0 w 1255447"/>
                    <a:gd name="csY5" fmla="*/ 9210232 h 9210232"/>
                    <a:gd name="csX6" fmla="*/ 0 w 1255447"/>
                    <a:gd name="csY6" fmla="*/ 9210232 h 9210232"/>
                    <a:gd name="csX7" fmla="*/ 0 w 1255447"/>
                    <a:gd name="csY7" fmla="*/ 209245 h 9210232"/>
                    <a:gd name="csX8" fmla="*/ 209245 w 1255447"/>
                    <a:gd name="csY8" fmla="*/ 0 h 9210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447" h="9210232">
                      <a:moveTo>
                        <a:pt x="1255447" y="1535069"/>
                      </a:moveTo>
                      <a:lnTo>
                        <a:pt x="1255447" y="7675163"/>
                      </a:lnTo>
                      <a:cubicBezTo>
                        <a:pt x="1255447" y="8522957"/>
                        <a:pt x="1242677" y="9210228"/>
                        <a:pt x="1226925" y="9210228"/>
                      </a:cubicBezTo>
                      <a:lnTo>
                        <a:pt x="0" y="9210228"/>
                      </a:lnTo>
                      <a:lnTo>
                        <a:pt x="0" y="9210228"/>
                      </a:lnTo>
                      <a:lnTo>
                        <a:pt x="0" y="4"/>
                      </a:lnTo>
                      <a:lnTo>
                        <a:pt x="0" y="4"/>
                      </a:lnTo>
                      <a:lnTo>
                        <a:pt x="1226925" y="4"/>
                      </a:lnTo>
                      <a:cubicBezTo>
                        <a:pt x="1242677" y="4"/>
                        <a:pt x="1255447" y="687275"/>
                        <a:pt x="1255447" y="1535069"/>
                      </a:cubicBezTo>
                      <a:close/>
                    </a:path>
                  </a:pathLst>
                </a:custGeom>
                <a:ln w="25400"/>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3577" tIns="75891" rIns="75891" bIns="75892" numCol="1" spcCol="1270" anchor="ctr" anchorCtr="0">
                  <a:noAutofit/>
                </a:bodyPr>
                <a:lstStyle/>
                <a:p>
                  <a:pPr lvl="0"/>
                  <a:r>
                    <a:rPr lang="en-US" sz="1400">
                      <a:latin typeface="Inter" panose="02000503000000020004" pitchFamily="2" charset="0"/>
                      <a:ea typeface="Inter" panose="02000503000000020004" pitchFamily="2" charset="0"/>
                    </a:rPr>
                    <a:t>Developer approaches Port with proposal </a:t>
                  </a:r>
                </a:p>
                <a:p>
                  <a:pPr marL="228600" lvl="1" indent="-228600" algn="l" defTabSz="1022350">
                    <a:lnSpc>
                      <a:spcPct val="50000"/>
                    </a:lnSpc>
                    <a:spcBef>
                      <a:spcPct val="0"/>
                    </a:spcBef>
                    <a:spcAft>
                      <a:spcPct val="15000"/>
                    </a:spcAft>
                    <a:buNone/>
                  </a:pPr>
                  <a:endParaRPr lang="en-US" sz="1400" kern="1200">
                    <a:latin typeface="Inter" panose="02000503000000020004" pitchFamily="2" charset="0"/>
                    <a:ea typeface="Inter" panose="02000503000000020004" pitchFamily="2" charset="0"/>
                  </a:endParaRPr>
                </a:p>
                <a:p>
                  <a:pPr marL="0" lvl="1" indent="-228600" algn="l" defTabSz="1022350">
                    <a:lnSpc>
                      <a:spcPct val="0"/>
                    </a:lnSpc>
                    <a:spcBef>
                      <a:spcPct val="0"/>
                    </a:spcBef>
                    <a:buNone/>
                  </a:pPr>
                  <a:endParaRPr lang="en-US" sz="1400" kern="1200">
                    <a:latin typeface="Inter" panose="02000503000000020004" pitchFamily="2" charset="0"/>
                    <a:ea typeface="Inter" panose="02000503000000020004" pitchFamily="2" charset="0"/>
                  </a:endParaRPr>
                </a:p>
                <a:p>
                  <a:pPr marL="228600" lvl="1" indent="-228600" algn="l" defTabSz="1022350">
                    <a:lnSpc>
                      <a:spcPct val="90000"/>
                    </a:lnSpc>
                    <a:spcBef>
                      <a:spcPct val="0"/>
                    </a:spcBef>
                    <a:spcAft>
                      <a:spcPct val="15000"/>
                    </a:spcAft>
                    <a:buNone/>
                  </a:pPr>
                  <a:r>
                    <a:rPr lang="en-US" sz="1400">
                      <a:solidFill>
                        <a:schemeClr val="accent1"/>
                      </a:solidFill>
                      <a:latin typeface="Inter" panose="02000503000000020004" pitchFamily="2" charset="0"/>
                      <a:ea typeface="Inter" panose="02000503000000020004" pitchFamily="2" charset="0"/>
                    </a:rPr>
                    <a:t>El </a:t>
                  </a:r>
                  <a:r>
                    <a:rPr lang="en-US" sz="1400" err="1">
                      <a:solidFill>
                        <a:schemeClr val="accent1"/>
                      </a:solidFill>
                      <a:latin typeface="Inter" panose="02000503000000020004" pitchFamily="2" charset="0"/>
                      <a:ea typeface="Inter" panose="02000503000000020004" pitchFamily="2" charset="0"/>
                    </a:rPr>
                    <a:t>desarrollador</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presenta</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una</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propuesta</a:t>
                  </a:r>
                  <a:r>
                    <a:rPr lang="en-US" sz="1400">
                      <a:solidFill>
                        <a:schemeClr val="accent1"/>
                      </a:solidFill>
                      <a:latin typeface="Inter" panose="02000503000000020004" pitchFamily="2" charset="0"/>
                      <a:ea typeface="Inter" panose="02000503000000020004" pitchFamily="2" charset="0"/>
                    </a:rPr>
                    <a:t> al Puerto</a:t>
                  </a:r>
                  <a:endParaRPr lang="en-US" sz="1400" kern="1200">
                    <a:solidFill>
                      <a:schemeClr val="accent1"/>
                    </a:solidFill>
                    <a:latin typeface="Inter" panose="02000503000000020004" pitchFamily="2" charset="0"/>
                    <a:ea typeface="Inter" panose="02000503000000020004" pitchFamily="2" charset="0"/>
                  </a:endParaRPr>
                </a:p>
              </p:txBody>
            </p:sp>
            <p:sp>
              <p:nvSpPr>
                <p:cNvPr id="8" name="Freeform: Shape 7">
                  <a:extLst>
                    <a:ext uri="{FF2B5EF4-FFF2-40B4-BE49-F238E27FC236}">
                      <a16:creationId xmlns:a16="http://schemas.microsoft.com/office/drawing/2014/main" id="{8C4890A3-0F4A-92F6-1916-0AD3C2B5B0FA}"/>
                    </a:ext>
                  </a:extLst>
                </p:cNvPr>
                <p:cNvSpPr/>
                <p:nvPr/>
              </p:nvSpPr>
              <p:spPr>
                <a:xfrm>
                  <a:off x="597160" y="2972586"/>
                  <a:ext cx="1352020" cy="1931458"/>
                </a:xfrm>
                <a:custGeom>
                  <a:avLst/>
                  <a:gdLst>
                    <a:gd name="csX0" fmla="*/ 0 w 1931458"/>
                    <a:gd name="csY0" fmla="*/ 0 h 1352020"/>
                    <a:gd name="csX1" fmla="*/ 1255448 w 1931458"/>
                    <a:gd name="csY1" fmla="*/ 0 h 1352020"/>
                    <a:gd name="csX2" fmla="*/ 1931458 w 1931458"/>
                    <a:gd name="csY2" fmla="*/ 676010 h 1352020"/>
                    <a:gd name="csX3" fmla="*/ 1255448 w 1931458"/>
                    <a:gd name="csY3" fmla="*/ 1352020 h 1352020"/>
                    <a:gd name="csX4" fmla="*/ 0 w 1931458"/>
                    <a:gd name="csY4" fmla="*/ 1352020 h 1352020"/>
                    <a:gd name="csX5" fmla="*/ 676010 w 1931458"/>
                    <a:gd name="csY5" fmla="*/ 676010 h 1352020"/>
                    <a:gd name="csX6" fmla="*/ 0 w 1931458"/>
                    <a:gd name="csY6" fmla="*/ 0 h 13520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0" tIns="693790" rIns="17780" bIns="693790" numCol="1" spcCol="1270" anchor="ctr" anchorCtr="0">
                  <a:noAutofit/>
                </a:bodyPr>
                <a:lstStyle/>
                <a:p>
                  <a:pPr marL="0" lvl="0" indent="0" algn="ctr" defTabSz="1244600">
                    <a:lnSpc>
                      <a:spcPct val="90000"/>
                    </a:lnSpc>
                    <a:spcBef>
                      <a:spcPct val="0"/>
                    </a:spcBef>
                    <a:spcAft>
                      <a:spcPct val="35000"/>
                    </a:spcAft>
                    <a:buNone/>
                  </a:pPr>
                  <a:r>
                    <a:rPr lang="en-US" sz="2400" kern="1200">
                      <a:latin typeface="Poppins Medium" panose="00000600000000000000" pitchFamily="2" charset="0"/>
                      <a:cs typeface="Poppins Medium" panose="00000600000000000000" pitchFamily="2" charset="0"/>
                    </a:rPr>
                    <a:t>Step 3</a:t>
                  </a:r>
                </a:p>
              </p:txBody>
            </p:sp>
            <p:sp>
              <p:nvSpPr>
                <p:cNvPr id="9" name="Freeform: Shape 8">
                  <a:extLst>
                    <a:ext uri="{FF2B5EF4-FFF2-40B4-BE49-F238E27FC236}">
                      <a16:creationId xmlns:a16="http://schemas.microsoft.com/office/drawing/2014/main" id="{75033196-F933-8457-F704-073EBBF45C3E}"/>
                    </a:ext>
                  </a:extLst>
                </p:cNvPr>
                <p:cNvSpPr/>
                <p:nvPr/>
              </p:nvSpPr>
              <p:spPr>
                <a:xfrm>
                  <a:off x="1923850" y="2673421"/>
                  <a:ext cx="9210231" cy="1573271"/>
                </a:xfrm>
                <a:custGeom>
                  <a:avLst/>
                  <a:gdLst>
                    <a:gd name="csX0" fmla="*/ 209245 w 1255447"/>
                    <a:gd name="csY0" fmla="*/ 0 h 9210232"/>
                    <a:gd name="csX1" fmla="*/ 1046202 w 1255447"/>
                    <a:gd name="csY1" fmla="*/ 0 h 9210232"/>
                    <a:gd name="csX2" fmla="*/ 1255447 w 1255447"/>
                    <a:gd name="csY2" fmla="*/ 209245 h 9210232"/>
                    <a:gd name="csX3" fmla="*/ 1255447 w 1255447"/>
                    <a:gd name="csY3" fmla="*/ 9210232 h 9210232"/>
                    <a:gd name="csX4" fmla="*/ 1255447 w 1255447"/>
                    <a:gd name="csY4" fmla="*/ 9210232 h 9210232"/>
                    <a:gd name="csX5" fmla="*/ 0 w 1255447"/>
                    <a:gd name="csY5" fmla="*/ 9210232 h 9210232"/>
                    <a:gd name="csX6" fmla="*/ 0 w 1255447"/>
                    <a:gd name="csY6" fmla="*/ 9210232 h 9210232"/>
                    <a:gd name="csX7" fmla="*/ 0 w 1255447"/>
                    <a:gd name="csY7" fmla="*/ 209245 h 9210232"/>
                    <a:gd name="csX8" fmla="*/ 209245 w 1255447"/>
                    <a:gd name="csY8" fmla="*/ 0 h 9210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447" h="9210232">
                      <a:moveTo>
                        <a:pt x="1255447" y="1535069"/>
                      </a:moveTo>
                      <a:lnTo>
                        <a:pt x="1255447" y="7675163"/>
                      </a:lnTo>
                      <a:cubicBezTo>
                        <a:pt x="1255447" y="8522957"/>
                        <a:pt x="1242677" y="9210228"/>
                        <a:pt x="1226925" y="9210228"/>
                      </a:cubicBezTo>
                      <a:lnTo>
                        <a:pt x="0" y="9210228"/>
                      </a:lnTo>
                      <a:lnTo>
                        <a:pt x="0" y="9210228"/>
                      </a:lnTo>
                      <a:lnTo>
                        <a:pt x="0" y="4"/>
                      </a:lnTo>
                      <a:lnTo>
                        <a:pt x="0" y="4"/>
                      </a:lnTo>
                      <a:lnTo>
                        <a:pt x="1226925" y="4"/>
                      </a:lnTo>
                      <a:cubicBezTo>
                        <a:pt x="1242677" y="4"/>
                        <a:pt x="1255447" y="687275"/>
                        <a:pt x="1255447" y="1535069"/>
                      </a:cubicBezTo>
                      <a:close/>
                    </a:path>
                  </a:pathLst>
                </a:custGeom>
                <a:ln w="25400"/>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3577" tIns="75891" rIns="75891" bIns="75892" numCol="1" spcCol="1270" anchor="ctr" anchorCtr="0">
                  <a:noAutofit/>
                </a:bodyPr>
                <a:lstStyle/>
                <a:p>
                  <a:pPr lvl="0"/>
                  <a:r>
                    <a:rPr lang="en-US" sz="1400">
                      <a:latin typeface="Inter" panose="02000503000000020004" pitchFamily="2" charset="0"/>
                      <a:ea typeface="Inter" panose="02000503000000020004" pitchFamily="2" charset="0"/>
                    </a:rPr>
                    <a:t>Port reviews proposal for compliance with master plan designation</a:t>
                  </a:r>
                </a:p>
                <a:p>
                  <a:pPr lvl="0"/>
                  <a:r>
                    <a:rPr lang="en-US" sz="1400">
                      <a:latin typeface="Inter" panose="02000503000000020004" pitchFamily="2" charset="0"/>
                      <a:ea typeface="Inter" panose="02000503000000020004" pitchFamily="2" charset="0"/>
                    </a:rPr>
                    <a:t>Port reviews to ensure compliance with aviation safety zones </a:t>
                  </a:r>
                </a:p>
                <a:p>
                  <a:pPr lvl="0">
                    <a:lnSpc>
                      <a:spcPct val="50000"/>
                    </a:lnSpc>
                  </a:pPr>
                  <a:endParaRPr lang="en-US" sz="1400">
                    <a:latin typeface="Inter" panose="02000503000000020004" pitchFamily="2" charset="0"/>
                    <a:ea typeface="Inter" panose="02000503000000020004" pitchFamily="2" charset="0"/>
                  </a:endParaRPr>
                </a:p>
                <a:p>
                  <a:pPr lvl="0"/>
                  <a:r>
                    <a:rPr lang="en-US" sz="1400">
                      <a:solidFill>
                        <a:schemeClr val="accent1"/>
                      </a:solidFill>
                      <a:latin typeface="Inter" panose="02000503000000020004" pitchFamily="2" charset="0"/>
                      <a:ea typeface="Inter" panose="02000503000000020004" pitchFamily="2" charset="0"/>
                    </a:rPr>
                    <a:t>El Puerto </a:t>
                  </a:r>
                  <a:r>
                    <a:rPr lang="en-US" sz="1400" err="1">
                      <a:solidFill>
                        <a:schemeClr val="accent1"/>
                      </a:solidFill>
                      <a:latin typeface="Inter" panose="02000503000000020004" pitchFamily="2" charset="0"/>
                      <a:ea typeface="Inter" panose="02000503000000020004" pitchFamily="2" charset="0"/>
                    </a:rPr>
                    <a:t>revisa</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el</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cumplimento</a:t>
                  </a:r>
                  <a:r>
                    <a:rPr lang="en-US" sz="1400">
                      <a:solidFill>
                        <a:schemeClr val="accent1"/>
                      </a:solidFill>
                      <a:latin typeface="Inter" panose="02000503000000020004" pitchFamily="2" charset="0"/>
                      <a:ea typeface="Inter" panose="02000503000000020004" pitchFamily="2" charset="0"/>
                    </a:rPr>
                    <a:t> de la </a:t>
                  </a:r>
                  <a:r>
                    <a:rPr lang="en-US" sz="1400" err="1">
                      <a:solidFill>
                        <a:schemeClr val="accent1"/>
                      </a:solidFill>
                      <a:latin typeface="Inter" panose="02000503000000020004" pitchFamily="2" charset="0"/>
                      <a:ea typeface="Inter" panose="02000503000000020004" pitchFamily="2" charset="0"/>
                    </a:rPr>
                    <a:t>propuesta</a:t>
                  </a:r>
                  <a:r>
                    <a:rPr lang="en-US" sz="1400">
                      <a:solidFill>
                        <a:schemeClr val="accent1"/>
                      </a:solidFill>
                      <a:latin typeface="Inter" panose="02000503000000020004" pitchFamily="2" charset="0"/>
                      <a:ea typeface="Inter" panose="02000503000000020004" pitchFamily="2" charset="0"/>
                    </a:rPr>
                    <a:t> con la </a:t>
                  </a:r>
                  <a:r>
                    <a:rPr lang="en-US" sz="1400" err="1">
                      <a:solidFill>
                        <a:schemeClr val="accent1"/>
                      </a:solidFill>
                      <a:latin typeface="Inter" panose="02000503000000020004" pitchFamily="2" charset="0"/>
                      <a:ea typeface="Inter" panose="02000503000000020004" pitchFamily="2" charset="0"/>
                    </a:rPr>
                    <a:t>designación</a:t>
                  </a:r>
                  <a:r>
                    <a:rPr lang="en-US" sz="1400">
                      <a:solidFill>
                        <a:schemeClr val="accent1"/>
                      </a:solidFill>
                      <a:latin typeface="Inter" panose="02000503000000020004" pitchFamily="2" charset="0"/>
                      <a:ea typeface="Inter" panose="02000503000000020004" pitchFamily="2" charset="0"/>
                    </a:rPr>
                    <a:t> del plan maestro</a:t>
                  </a:r>
                </a:p>
                <a:p>
                  <a:pPr lvl="0"/>
                  <a:r>
                    <a:rPr lang="en-US" sz="1400">
                      <a:solidFill>
                        <a:schemeClr val="accent1"/>
                      </a:solidFill>
                      <a:latin typeface="Inter" panose="02000503000000020004" pitchFamily="2" charset="0"/>
                      <a:ea typeface="Inter" panose="02000503000000020004" pitchFamily="2" charset="0"/>
                    </a:rPr>
                    <a:t>El Puerto </a:t>
                  </a:r>
                  <a:r>
                    <a:rPr lang="en-US" sz="1400" err="1">
                      <a:solidFill>
                        <a:schemeClr val="accent1"/>
                      </a:solidFill>
                      <a:latin typeface="Inter" panose="02000503000000020004" pitchFamily="2" charset="0"/>
                      <a:ea typeface="Inter" panose="02000503000000020004" pitchFamily="2" charset="0"/>
                    </a:rPr>
                    <a:t>revisa</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el</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cumplimento</a:t>
                  </a:r>
                  <a:r>
                    <a:rPr lang="en-US" sz="1400">
                      <a:solidFill>
                        <a:schemeClr val="accent1"/>
                      </a:solidFill>
                      <a:latin typeface="Inter" panose="02000503000000020004" pitchFamily="2" charset="0"/>
                      <a:ea typeface="Inter" panose="02000503000000020004" pitchFamily="2" charset="0"/>
                    </a:rPr>
                    <a:t> con las zonas de </a:t>
                  </a:r>
                  <a:r>
                    <a:rPr lang="en-US" sz="1400" err="1">
                      <a:solidFill>
                        <a:schemeClr val="accent1"/>
                      </a:solidFill>
                      <a:latin typeface="Inter" panose="02000503000000020004" pitchFamily="2" charset="0"/>
                      <a:ea typeface="Inter" panose="02000503000000020004" pitchFamily="2" charset="0"/>
                    </a:rPr>
                    <a:t>seguridad</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aeronáutica</a:t>
                  </a:r>
                  <a:endParaRPr lang="en-US" sz="1400">
                    <a:solidFill>
                      <a:schemeClr val="accent1"/>
                    </a:solidFill>
                    <a:latin typeface="Inter" panose="02000503000000020004" pitchFamily="2" charset="0"/>
                    <a:ea typeface="Inter" panose="02000503000000020004" pitchFamily="2" charset="0"/>
                  </a:endParaRPr>
                </a:p>
              </p:txBody>
            </p:sp>
            <p:sp>
              <p:nvSpPr>
                <p:cNvPr id="10" name="Freeform: Shape 9">
                  <a:extLst>
                    <a:ext uri="{FF2B5EF4-FFF2-40B4-BE49-F238E27FC236}">
                      <a16:creationId xmlns:a16="http://schemas.microsoft.com/office/drawing/2014/main" id="{4875E812-9B9B-87EE-B7D9-C7908F4EA48E}"/>
                    </a:ext>
                  </a:extLst>
                </p:cNvPr>
                <p:cNvSpPr/>
                <p:nvPr/>
              </p:nvSpPr>
              <p:spPr>
                <a:xfrm>
                  <a:off x="597160" y="4565327"/>
                  <a:ext cx="1352020" cy="1931458"/>
                </a:xfrm>
                <a:custGeom>
                  <a:avLst/>
                  <a:gdLst>
                    <a:gd name="csX0" fmla="*/ 0 w 1931458"/>
                    <a:gd name="csY0" fmla="*/ 0 h 1352020"/>
                    <a:gd name="csX1" fmla="*/ 1255448 w 1931458"/>
                    <a:gd name="csY1" fmla="*/ 0 h 1352020"/>
                    <a:gd name="csX2" fmla="*/ 1931458 w 1931458"/>
                    <a:gd name="csY2" fmla="*/ 676010 h 1352020"/>
                    <a:gd name="csX3" fmla="*/ 1255448 w 1931458"/>
                    <a:gd name="csY3" fmla="*/ 1352020 h 1352020"/>
                    <a:gd name="csX4" fmla="*/ 0 w 1931458"/>
                    <a:gd name="csY4" fmla="*/ 1352020 h 1352020"/>
                    <a:gd name="csX5" fmla="*/ 676010 w 1931458"/>
                    <a:gd name="csY5" fmla="*/ 676010 h 1352020"/>
                    <a:gd name="csX6" fmla="*/ 0 w 1931458"/>
                    <a:gd name="csY6" fmla="*/ 0 h 13520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0" tIns="693790" rIns="17780" bIns="693790" numCol="1" spcCol="1270" anchor="ctr" anchorCtr="0">
                  <a:noAutofit/>
                </a:bodyPr>
                <a:lstStyle/>
                <a:p>
                  <a:pPr marL="0" lvl="0" indent="0" algn="ctr" defTabSz="1244600">
                    <a:lnSpc>
                      <a:spcPct val="90000"/>
                    </a:lnSpc>
                    <a:spcBef>
                      <a:spcPct val="0"/>
                    </a:spcBef>
                    <a:spcAft>
                      <a:spcPct val="35000"/>
                    </a:spcAft>
                    <a:buNone/>
                  </a:pPr>
                  <a:r>
                    <a:rPr lang="en-US" sz="2400" b="0" kern="1200">
                      <a:latin typeface="Poppins Medium" panose="00000600000000000000" pitchFamily="2" charset="0"/>
                      <a:ea typeface="Inter" panose="02000503000000020004" pitchFamily="2" charset="0"/>
                      <a:cs typeface="Poppins Medium" panose="00000600000000000000" pitchFamily="2" charset="0"/>
                    </a:rPr>
                    <a:t>Step 4</a:t>
                  </a:r>
                </a:p>
              </p:txBody>
            </p:sp>
            <p:sp>
              <p:nvSpPr>
                <p:cNvPr id="11" name="Freeform: Shape 10">
                  <a:extLst>
                    <a:ext uri="{FF2B5EF4-FFF2-40B4-BE49-F238E27FC236}">
                      <a16:creationId xmlns:a16="http://schemas.microsoft.com/office/drawing/2014/main" id="{695044BA-F4C7-5138-A416-7F6E8E6403DA}"/>
                    </a:ext>
                  </a:extLst>
                </p:cNvPr>
                <p:cNvSpPr/>
                <p:nvPr/>
              </p:nvSpPr>
              <p:spPr>
                <a:xfrm>
                  <a:off x="1923850" y="4396514"/>
                  <a:ext cx="9210231" cy="2100271"/>
                </a:xfrm>
                <a:custGeom>
                  <a:avLst/>
                  <a:gdLst>
                    <a:gd name="csX0" fmla="*/ 209245 w 1255447"/>
                    <a:gd name="csY0" fmla="*/ 0 h 9210232"/>
                    <a:gd name="csX1" fmla="*/ 1046202 w 1255447"/>
                    <a:gd name="csY1" fmla="*/ 0 h 9210232"/>
                    <a:gd name="csX2" fmla="*/ 1255447 w 1255447"/>
                    <a:gd name="csY2" fmla="*/ 209245 h 9210232"/>
                    <a:gd name="csX3" fmla="*/ 1255447 w 1255447"/>
                    <a:gd name="csY3" fmla="*/ 9210232 h 9210232"/>
                    <a:gd name="csX4" fmla="*/ 1255447 w 1255447"/>
                    <a:gd name="csY4" fmla="*/ 9210232 h 9210232"/>
                    <a:gd name="csX5" fmla="*/ 0 w 1255447"/>
                    <a:gd name="csY5" fmla="*/ 9210232 h 9210232"/>
                    <a:gd name="csX6" fmla="*/ 0 w 1255447"/>
                    <a:gd name="csY6" fmla="*/ 9210232 h 9210232"/>
                    <a:gd name="csX7" fmla="*/ 0 w 1255447"/>
                    <a:gd name="csY7" fmla="*/ 209245 h 9210232"/>
                    <a:gd name="csX8" fmla="*/ 209245 w 1255447"/>
                    <a:gd name="csY8" fmla="*/ 0 h 9210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447" h="9210232">
                      <a:moveTo>
                        <a:pt x="1255447" y="1535069"/>
                      </a:moveTo>
                      <a:lnTo>
                        <a:pt x="1255447" y="7675163"/>
                      </a:lnTo>
                      <a:cubicBezTo>
                        <a:pt x="1255447" y="8522957"/>
                        <a:pt x="1242677" y="9210228"/>
                        <a:pt x="1226925" y="9210228"/>
                      </a:cubicBezTo>
                      <a:lnTo>
                        <a:pt x="0" y="9210228"/>
                      </a:lnTo>
                      <a:lnTo>
                        <a:pt x="0" y="9210228"/>
                      </a:lnTo>
                      <a:lnTo>
                        <a:pt x="0" y="4"/>
                      </a:lnTo>
                      <a:lnTo>
                        <a:pt x="0" y="4"/>
                      </a:lnTo>
                      <a:lnTo>
                        <a:pt x="1226925" y="4"/>
                      </a:lnTo>
                      <a:cubicBezTo>
                        <a:pt x="1242677" y="4"/>
                        <a:pt x="1255447" y="687275"/>
                        <a:pt x="1255447" y="1535069"/>
                      </a:cubicBezTo>
                      <a:close/>
                    </a:path>
                  </a:pathLst>
                </a:custGeom>
                <a:ln w="25400"/>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3577" tIns="75891" rIns="75891" bIns="75892" numCol="1" spcCol="1270" anchor="ctr" anchorCtr="0">
                  <a:noAutofit/>
                </a:bodyPr>
                <a:lstStyle/>
                <a:p>
                  <a:pPr lvl="0"/>
                  <a:r>
                    <a:rPr lang="en-US" sz="1400">
                      <a:latin typeface="Inter" panose="02000503000000020004" pitchFamily="2" charset="0"/>
                      <a:ea typeface="Inter" panose="02000503000000020004" pitchFamily="2" charset="0"/>
                    </a:rPr>
                    <a:t>Port consults with FAA</a:t>
                  </a:r>
                </a:p>
                <a:p>
                  <a:pPr marL="285750" lvl="0" indent="-285750">
                    <a:buFont typeface="Arial" panose="020B0604020202020204" pitchFamily="34" charset="0"/>
                    <a:buChar char="•"/>
                  </a:pPr>
                  <a:r>
                    <a:rPr lang="en-US" sz="1400">
                      <a:latin typeface="Inter" panose="02000503000000020004" pitchFamily="2" charset="0"/>
                      <a:ea typeface="Inter" panose="02000503000000020004" pitchFamily="2" charset="0"/>
                    </a:rPr>
                    <a:t>FAA reviews proposal with master plan</a:t>
                  </a:r>
                </a:p>
                <a:p>
                  <a:pPr marL="285750" lvl="0" indent="-285750">
                    <a:buFont typeface="Arial" panose="020B0604020202020204" pitchFamily="34" charset="0"/>
                    <a:buChar char="•"/>
                  </a:pPr>
                  <a:r>
                    <a:rPr lang="en-US" sz="1400">
                      <a:latin typeface="Inter" panose="02000503000000020004" pitchFamily="2" charset="0"/>
                      <a:ea typeface="Inter" panose="02000503000000020004" pitchFamily="2" charset="0"/>
                    </a:rPr>
                    <a:t>FAA advises Port what Federal environmental review required</a:t>
                  </a:r>
                </a:p>
                <a:p>
                  <a:pPr marL="285750" lvl="0" indent="-285750">
                    <a:lnSpc>
                      <a:spcPct val="50000"/>
                    </a:lnSpc>
                    <a:buFont typeface="Arial" panose="020B0604020202020204" pitchFamily="34" charset="0"/>
                    <a:buChar char="•"/>
                  </a:pPr>
                  <a:endParaRPr lang="en-US" sz="1400">
                    <a:latin typeface="Inter" panose="02000503000000020004" pitchFamily="2" charset="0"/>
                    <a:ea typeface="Inter" panose="02000503000000020004" pitchFamily="2" charset="0"/>
                  </a:endParaRPr>
                </a:p>
                <a:p>
                  <a:pPr marL="0" lvl="1" algn="l" defTabSz="1022350">
                    <a:lnSpc>
                      <a:spcPct val="90000"/>
                    </a:lnSpc>
                    <a:spcBef>
                      <a:spcPct val="0"/>
                    </a:spcBef>
                    <a:spcAft>
                      <a:spcPct val="15000"/>
                    </a:spcAft>
                  </a:pPr>
                  <a:r>
                    <a:rPr lang="en-US" sz="1400">
                      <a:solidFill>
                        <a:schemeClr val="accent1"/>
                      </a:solidFill>
                      <a:latin typeface="Inter" panose="02000503000000020004" pitchFamily="2" charset="0"/>
                      <a:ea typeface="Inter" panose="02000503000000020004" pitchFamily="2" charset="0"/>
                    </a:rPr>
                    <a:t>El Puerto consulta con la FAA</a:t>
                  </a:r>
                </a:p>
                <a:p>
                  <a:pPr marL="285750" lvl="1" indent="-285750" algn="l" defTabSz="1022350">
                    <a:lnSpc>
                      <a:spcPct val="90000"/>
                    </a:lnSpc>
                    <a:spcBef>
                      <a:spcPct val="0"/>
                    </a:spcBef>
                    <a:spcAft>
                      <a:spcPct val="15000"/>
                    </a:spcAft>
                    <a:buFont typeface="Arial" panose="020B0604020202020204" pitchFamily="34" charset="0"/>
                    <a:buChar char="•"/>
                  </a:pPr>
                  <a:r>
                    <a:rPr lang="en-US" sz="1400" kern="1200">
                      <a:solidFill>
                        <a:schemeClr val="accent1"/>
                      </a:solidFill>
                      <a:latin typeface="Inter" panose="02000503000000020004" pitchFamily="2" charset="0"/>
                      <a:ea typeface="Inter" panose="02000503000000020004" pitchFamily="2" charset="0"/>
                    </a:rPr>
                    <a:t>FAA </a:t>
                  </a:r>
                  <a:r>
                    <a:rPr lang="en-US" sz="1400" kern="1200" err="1">
                      <a:solidFill>
                        <a:schemeClr val="accent1"/>
                      </a:solidFill>
                      <a:latin typeface="Inter" panose="02000503000000020004" pitchFamily="2" charset="0"/>
                      <a:ea typeface="Inter" panose="02000503000000020004" pitchFamily="2" charset="0"/>
                    </a:rPr>
                    <a:t>revisa</a:t>
                  </a:r>
                  <a:r>
                    <a:rPr lang="en-US" sz="1400" kern="1200">
                      <a:solidFill>
                        <a:schemeClr val="accent1"/>
                      </a:solidFill>
                      <a:latin typeface="Inter" panose="02000503000000020004" pitchFamily="2" charset="0"/>
                      <a:ea typeface="Inter" panose="02000503000000020004" pitchFamily="2" charset="0"/>
                    </a:rPr>
                    <a:t> la </a:t>
                  </a:r>
                  <a:r>
                    <a:rPr lang="en-US" sz="1400" kern="1200" err="1">
                      <a:solidFill>
                        <a:schemeClr val="accent1"/>
                      </a:solidFill>
                      <a:latin typeface="Inter" panose="02000503000000020004" pitchFamily="2" charset="0"/>
                      <a:ea typeface="Inter" panose="02000503000000020004" pitchFamily="2" charset="0"/>
                    </a:rPr>
                    <a:t>propuesta</a:t>
                  </a:r>
                  <a:r>
                    <a:rPr lang="en-US" sz="1400" kern="1200">
                      <a:solidFill>
                        <a:schemeClr val="accent1"/>
                      </a:solidFill>
                      <a:latin typeface="Inter" panose="02000503000000020004" pitchFamily="2" charset="0"/>
                      <a:ea typeface="Inter" panose="02000503000000020004" pitchFamily="2" charset="0"/>
                    </a:rPr>
                    <a:t> con </a:t>
                  </a:r>
                  <a:r>
                    <a:rPr lang="en-US" sz="1400" kern="1200" err="1">
                      <a:solidFill>
                        <a:schemeClr val="accent1"/>
                      </a:solidFill>
                      <a:latin typeface="Inter" panose="02000503000000020004" pitchFamily="2" charset="0"/>
                      <a:ea typeface="Inter" panose="02000503000000020004" pitchFamily="2" charset="0"/>
                    </a:rPr>
                    <a:t>el</a:t>
                  </a:r>
                  <a:r>
                    <a:rPr lang="en-US" sz="1400" kern="1200">
                      <a:solidFill>
                        <a:schemeClr val="accent1"/>
                      </a:solidFill>
                      <a:latin typeface="Inter" panose="02000503000000020004" pitchFamily="2" charset="0"/>
                      <a:ea typeface="Inter" panose="02000503000000020004" pitchFamily="2" charset="0"/>
                    </a:rPr>
                    <a:t> plan maestro</a:t>
                  </a:r>
                </a:p>
                <a:p>
                  <a:pPr marL="285750" lvl="1" indent="-285750" defTabSz="1022350">
                    <a:lnSpc>
                      <a:spcPct val="90000"/>
                    </a:lnSpc>
                    <a:spcBef>
                      <a:spcPct val="0"/>
                    </a:spcBef>
                    <a:spcAft>
                      <a:spcPct val="15000"/>
                    </a:spcAft>
                    <a:buFont typeface="Arial" panose="020B0604020202020204" pitchFamily="34" charset="0"/>
                    <a:buChar char="•"/>
                  </a:pPr>
                  <a:r>
                    <a:rPr lang="en-US" sz="1400">
                      <a:solidFill>
                        <a:schemeClr val="accent1"/>
                      </a:solidFill>
                      <a:latin typeface="Inter" panose="02000503000000020004" pitchFamily="2" charset="0"/>
                      <a:ea typeface="Inter" panose="02000503000000020004" pitchFamily="2" charset="0"/>
                    </a:rPr>
                    <a:t>FAA </a:t>
                  </a:r>
                  <a:r>
                    <a:rPr lang="en-US" sz="1400" err="1">
                      <a:solidFill>
                        <a:schemeClr val="accent1"/>
                      </a:solidFill>
                      <a:latin typeface="Inter" panose="02000503000000020004" pitchFamily="2" charset="0"/>
                      <a:ea typeface="Inter" panose="02000503000000020004" pitchFamily="2" charset="0"/>
                    </a:rPr>
                    <a:t>informa</a:t>
                  </a:r>
                  <a:r>
                    <a:rPr lang="en-US" sz="1400">
                      <a:solidFill>
                        <a:schemeClr val="accent1"/>
                      </a:solidFill>
                      <a:latin typeface="Inter" panose="02000503000000020004" pitchFamily="2" charset="0"/>
                      <a:ea typeface="Inter" panose="02000503000000020004" pitchFamily="2" charset="0"/>
                    </a:rPr>
                    <a:t> al Puerto </a:t>
                  </a:r>
                  <a:r>
                    <a:rPr lang="en-US" sz="1400" err="1">
                      <a:solidFill>
                        <a:schemeClr val="accent1"/>
                      </a:solidFill>
                      <a:latin typeface="Inter" panose="02000503000000020004" pitchFamily="2" charset="0"/>
                      <a:ea typeface="Inter" panose="02000503000000020004" pitchFamily="2" charset="0"/>
                    </a:rPr>
                    <a:t>qué</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revisión</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ambiental</a:t>
                  </a:r>
                  <a:r>
                    <a:rPr lang="en-US" sz="1400">
                      <a:solidFill>
                        <a:schemeClr val="accent1"/>
                      </a:solidFill>
                      <a:latin typeface="Inter" panose="02000503000000020004" pitchFamily="2" charset="0"/>
                      <a:ea typeface="Inter" panose="02000503000000020004" pitchFamily="2" charset="0"/>
                    </a:rPr>
                    <a:t> se </a:t>
                  </a:r>
                  <a:r>
                    <a:rPr lang="en-US" sz="1400" err="1">
                      <a:solidFill>
                        <a:schemeClr val="accent1"/>
                      </a:solidFill>
                      <a:latin typeface="Inter" panose="02000503000000020004" pitchFamily="2" charset="0"/>
                      <a:ea typeface="Inter" panose="02000503000000020004" pitchFamily="2" charset="0"/>
                    </a:rPr>
                    <a:t>requiere</a:t>
                  </a:r>
                  <a:endParaRPr lang="en-US" sz="1400" kern="1200">
                    <a:solidFill>
                      <a:schemeClr val="accent1"/>
                    </a:solidFill>
                    <a:latin typeface="Inter" panose="02000503000000020004" pitchFamily="2" charset="0"/>
                    <a:ea typeface="Inter" panose="02000503000000020004" pitchFamily="2" charset="0"/>
                  </a:endParaRPr>
                </a:p>
              </p:txBody>
            </p:sp>
          </p:grpSp>
          <p:sp>
            <p:nvSpPr>
              <p:cNvPr id="3" name="Freeform: Shape 2">
                <a:extLst>
                  <a:ext uri="{FF2B5EF4-FFF2-40B4-BE49-F238E27FC236}">
                    <a16:creationId xmlns:a16="http://schemas.microsoft.com/office/drawing/2014/main" id="{79175A7C-D2CA-839F-0CD0-786479C932ED}"/>
                  </a:ext>
                </a:extLst>
              </p:cNvPr>
              <p:cNvSpPr/>
              <p:nvPr/>
            </p:nvSpPr>
            <p:spPr>
              <a:xfrm>
                <a:off x="1923848" y="999836"/>
                <a:ext cx="9210233" cy="1004475"/>
              </a:xfrm>
              <a:custGeom>
                <a:avLst/>
                <a:gdLst>
                  <a:gd name="csX0" fmla="*/ 209245 w 1255447"/>
                  <a:gd name="csY0" fmla="*/ 0 h 9210232"/>
                  <a:gd name="csX1" fmla="*/ 1046202 w 1255447"/>
                  <a:gd name="csY1" fmla="*/ 0 h 9210232"/>
                  <a:gd name="csX2" fmla="*/ 1255447 w 1255447"/>
                  <a:gd name="csY2" fmla="*/ 209245 h 9210232"/>
                  <a:gd name="csX3" fmla="*/ 1255447 w 1255447"/>
                  <a:gd name="csY3" fmla="*/ 9210232 h 9210232"/>
                  <a:gd name="csX4" fmla="*/ 1255447 w 1255447"/>
                  <a:gd name="csY4" fmla="*/ 9210232 h 9210232"/>
                  <a:gd name="csX5" fmla="*/ 0 w 1255447"/>
                  <a:gd name="csY5" fmla="*/ 9210232 h 9210232"/>
                  <a:gd name="csX6" fmla="*/ 0 w 1255447"/>
                  <a:gd name="csY6" fmla="*/ 9210232 h 9210232"/>
                  <a:gd name="csX7" fmla="*/ 0 w 1255447"/>
                  <a:gd name="csY7" fmla="*/ 209245 h 9210232"/>
                  <a:gd name="csX8" fmla="*/ 209245 w 1255447"/>
                  <a:gd name="csY8" fmla="*/ 0 h 9210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447" h="9210232">
                    <a:moveTo>
                      <a:pt x="1255447" y="1535069"/>
                    </a:moveTo>
                    <a:lnTo>
                      <a:pt x="1255447" y="7675163"/>
                    </a:lnTo>
                    <a:cubicBezTo>
                      <a:pt x="1255447" y="8522957"/>
                      <a:pt x="1242677" y="9210228"/>
                      <a:pt x="1226925" y="9210228"/>
                    </a:cubicBezTo>
                    <a:lnTo>
                      <a:pt x="0" y="9210228"/>
                    </a:lnTo>
                    <a:lnTo>
                      <a:pt x="0" y="9210228"/>
                    </a:lnTo>
                    <a:lnTo>
                      <a:pt x="0" y="4"/>
                    </a:lnTo>
                    <a:lnTo>
                      <a:pt x="0" y="4"/>
                    </a:lnTo>
                    <a:lnTo>
                      <a:pt x="1226925" y="4"/>
                    </a:lnTo>
                    <a:cubicBezTo>
                      <a:pt x="1242677" y="4"/>
                      <a:pt x="1255447" y="687275"/>
                      <a:pt x="1255447" y="1535069"/>
                    </a:cubicBezTo>
                    <a:close/>
                  </a:path>
                </a:pathLst>
              </a:custGeom>
              <a:ln w="25400"/>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3577" tIns="75891" rIns="75891" bIns="75892" numCol="1" spcCol="1270" anchor="ctr" anchorCtr="0">
                <a:noAutofit/>
              </a:bodyPr>
              <a:lstStyle/>
              <a:p>
                <a:pPr lvl="0"/>
                <a:r>
                  <a:rPr lang="en-US" sz="1400">
                    <a:latin typeface="Inter" panose="02000503000000020004" pitchFamily="2" charset="0"/>
                    <a:ea typeface="Inter" panose="02000503000000020004" pitchFamily="2" charset="0"/>
                  </a:rPr>
                  <a:t>Port creates master plan and approved by FAA </a:t>
                </a:r>
              </a:p>
              <a:p>
                <a:pPr marL="228600" lvl="1" indent="-228600" algn="l" defTabSz="1022350">
                  <a:lnSpc>
                    <a:spcPct val="50000"/>
                  </a:lnSpc>
                  <a:spcBef>
                    <a:spcPct val="0"/>
                  </a:spcBef>
                  <a:spcAft>
                    <a:spcPct val="15000"/>
                  </a:spcAft>
                  <a:buNone/>
                </a:pPr>
                <a:endParaRPr lang="en-US" sz="1400" kern="1200">
                  <a:latin typeface="Inter" panose="02000503000000020004" pitchFamily="2" charset="0"/>
                  <a:ea typeface="Inter" panose="02000503000000020004" pitchFamily="2" charset="0"/>
                </a:endParaRPr>
              </a:p>
              <a:p>
                <a:pPr marL="0" lvl="1" indent="-228600" algn="l" defTabSz="1022350">
                  <a:lnSpc>
                    <a:spcPct val="0"/>
                  </a:lnSpc>
                  <a:spcBef>
                    <a:spcPct val="0"/>
                  </a:spcBef>
                  <a:buNone/>
                </a:pPr>
                <a:endParaRPr lang="en-US" sz="1400" kern="1200">
                  <a:latin typeface="Inter" panose="02000503000000020004" pitchFamily="2" charset="0"/>
                  <a:ea typeface="Inter" panose="02000503000000020004" pitchFamily="2" charset="0"/>
                </a:endParaRPr>
              </a:p>
              <a:p>
                <a:pPr marL="228600" lvl="1" indent="-228600" algn="l" defTabSz="1022350">
                  <a:lnSpc>
                    <a:spcPct val="90000"/>
                  </a:lnSpc>
                  <a:spcBef>
                    <a:spcPct val="0"/>
                  </a:spcBef>
                  <a:spcAft>
                    <a:spcPct val="15000"/>
                  </a:spcAft>
                  <a:buNone/>
                </a:pPr>
                <a:r>
                  <a:rPr lang="en-US" sz="1400">
                    <a:solidFill>
                      <a:schemeClr val="accent1"/>
                    </a:solidFill>
                    <a:latin typeface="Inter" panose="02000503000000020004" pitchFamily="2" charset="0"/>
                    <a:ea typeface="Inter" panose="02000503000000020004" pitchFamily="2" charset="0"/>
                  </a:rPr>
                  <a:t>El Puerto </a:t>
                </a:r>
                <a:r>
                  <a:rPr lang="en-US" sz="1400" err="1">
                    <a:solidFill>
                      <a:schemeClr val="accent1"/>
                    </a:solidFill>
                    <a:latin typeface="Inter" panose="02000503000000020004" pitchFamily="2" charset="0"/>
                    <a:ea typeface="Inter" panose="02000503000000020004" pitchFamily="2" charset="0"/>
                  </a:rPr>
                  <a:t>elabora</a:t>
                </a:r>
                <a:r>
                  <a:rPr lang="en-US" sz="1400">
                    <a:solidFill>
                      <a:schemeClr val="accent1"/>
                    </a:solidFill>
                    <a:latin typeface="Inter" panose="02000503000000020004" pitchFamily="2" charset="0"/>
                    <a:ea typeface="Inter" panose="02000503000000020004" pitchFamily="2" charset="0"/>
                  </a:rPr>
                  <a:t> </a:t>
                </a:r>
                <a:r>
                  <a:rPr lang="en-US" sz="1400" err="1">
                    <a:solidFill>
                      <a:schemeClr val="accent1"/>
                    </a:solidFill>
                    <a:latin typeface="Inter" panose="02000503000000020004" pitchFamily="2" charset="0"/>
                    <a:ea typeface="Inter" panose="02000503000000020004" pitchFamily="2" charset="0"/>
                  </a:rPr>
                  <a:t>el</a:t>
                </a:r>
                <a:r>
                  <a:rPr lang="en-US" sz="1400">
                    <a:solidFill>
                      <a:schemeClr val="accent1"/>
                    </a:solidFill>
                    <a:latin typeface="Inter" panose="02000503000000020004" pitchFamily="2" charset="0"/>
                    <a:ea typeface="Inter" panose="02000503000000020004" pitchFamily="2" charset="0"/>
                  </a:rPr>
                  <a:t> plan maestro y la FAA lo </a:t>
                </a:r>
                <a:r>
                  <a:rPr lang="en-US" sz="1400" err="1">
                    <a:solidFill>
                      <a:schemeClr val="accent1"/>
                    </a:solidFill>
                    <a:latin typeface="Inter" panose="02000503000000020004" pitchFamily="2" charset="0"/>
                    <a:ea typeface="Inter" panose="02000503000000020004" pitchFamily="2" charset="0"/>
                  </a:rPr>
                  <a:t>aprueba</a:t>
                </a:r>
                <a:endParaRPr lang="en-US" sz="1400" kern="1200">
                  <a:solidFill>
                    <a:schemeClr val="accent1"/>
                  </a:solidFill>
                  <a:latin typeface="Inter" panose="02000503000000020004" pitchFamily="2" charset="0"/>
                  <a:ea typeface="Inter" panose="02000503000000020004" pitchFamily="2" charset="0"/>
                </a:endParaRPr>
              </a:p>
            </p:txBody>
          </p:sp>
        </p:grpSp>
      </p:grpSp>
    </p:spTree>
    <p:extLst>
      <p:ext uri="{BB962C8B-B14F-4D97-AF65-F5344CB8AC3E}">
        <p14:creationId xmlns:p14="http://schemas.microsoft.com/office/powerpoint/2010/main" val="1047830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F55CB-1F62-1138-6AA1-2CF157A6559F}"/>
            </a:ext>
          </a:extLst>
        </p:cNvPr>
        <p:cNvGrpSpPr/>
        <p:nvPr/>
      </p:nvGrpSpPr>
      <p:grpSpPr>
        <a:xfrm>
          <a:off x="0" y="0"/>
          <a:ext cx="0" cy="0"/>
          <a:chOff x="0" y="0"/>
          <a:chExt cx="0" cy="0"/>
        </a:xfrm>
      </p:grpSpPr>
      <p:sp>
        <p:nvSpPr>
          <p:cNvPr id="7" name="Text Placeholder 19">
            <a:extLst>
              <a:ext uri="{FF2B5EF4-FFF2-40B4-BE49-F238E27FC236}">
                <a16:creationId xmlns:a16="http://schemas.microsoft.com/office/drawing/2014/main" id="{C4969F67-8F9B-6457-A1E9-C7794B2DC25B}"/>
              </a:ext>
            </a:extLst>
          </p:cNvPr>
          <p:cNvSpPr txBox="1">
            <a:spLocks/>
          </p:cNvSpPr>
          <p:nvPr/>
        </p:nvSpPr>
        <p:spPr>
          <a:xfrm>
            <a:off x="220824" y="210351"/>
            <a:ext cx="5607321" cy="685799"/>
          </a:xfrm>
          <a:prstGeom prst="rect">
            <a:avLst/>
          </a:prstGeom>
        </p:spPr>
        <p:txBody>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3200">
                <a:latin typeface="Poppins Medium" panose="00000600000000000000" pitchFamily="2" charset="0"/>
                <a:cs typeface="Poppins Medium" panose="00000600000000000000" pitchFamily="2" charset="0"/>
              </a:rPr>
              <a:t>Stages of Airport Development</a:t>
            </a:r>
          </a:p>
        </p:txBody>
      </p:sp>
      <p:grpSp>
        <p:nvGrpSpPr>
          <p:cNvPr id="4" name="Group 3">
            <a:extLst>
              <a:ext uri="{FF2B5EF4-FFF2-40B4-BE49-F238E27FC236}">
                <a16:creationId xmlns:a16="http://schemas.microsoft.com/office/drawing/2014/main" id="{6D0475A5-F8CA-2ECD-A9BA-7A8775053992}"/>
              </a:ext>
            </a:extLst>
          </p:cNvPr>
          <p:cNvGrpSpPr/>
          <p:nvPr/>
        </p:nvGrpSpPr>
        <p:grpSpPr>
          <a:xfrm>
            <a:off x="597160" y="1389078"/>
            <a:ext cx="10562251" cy="5079996"/>
            <a:chOff x="597160" y="1416789"/>
            <a:chExt cx="10562251" cy="5079996"/>
          </a:xfrm>
        </p:grpSpPr>
        <p:sp>
          <p:nvSpPr>
            <p:cNvPr id="5" name="Freeform: Shape 4">
              <a:extLst>
                <a:ext uri="{FF2B5EF4-FFF2-40B4-BE49-F238E27FC236}">
                  <a16:creationId xmlns:a16="http://schemas.microsoft.com/office/drawing/2014/main" id="{6FE2EDE3-B951-ACBE-962B-CE9BF5F2EA4A}"/>
                </a:ext>
              </a:extLst>
            </p:cNvPr>
            <p:cNvSpPr/>
            <p:nvPr/>
          </p:nvSpPr>
          <p:spPr>
            <a:xfrm>
              <a:off x="597160" y="1416789"/>
              <a:ext cx="1352020" cy="1931459"/>
            </a:xfrm>
            <a:custGeom>
              <a:avLst/>
              <a:gdLst>
                <a:gd name="csX0" fmla="*/ 0 w 1931458"/>
                <a:gd name="csY0" fmla="*/ 0 h 1352020"/>
                <a:gd name="csX1" fmla="*/ 1255448 w 1931458"/>
                <a:gd name="csY1" fmla="*/ 0 h 1352020"/>
                <a:gd name="csX2" fmla="*/ 1931458 w 1931458"/>
                <a:gd name="csY2" fmla="*/ 676010 h 1352020"/>
                <a:gd name="csX3" fmla="*/ 1255448 w 1931458"/>
                <a:gd name="csY3" fmla="*/ 1352020 h 1352020"/>
                <a:gd name="csX4" fmla="*/ 0 w 1931458"/>
                <a:gd name="csY4" fmla="*/ 1352020 h 1352020"/>
                <a:gd name="csX5" fmla="*/ 676010 w 1931458"/>
                <a:gd name="csY5" fmla="*/ 676010 h 1352020"/>
                <a:gd name="csX6" fmla="*/ 0 w 1931458"/>
                <a:gd name="csY6" fmla="*/ 0 h 13520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0" tIns="693791" rIns="17780" bIns="693790" numCol="1" spcCol="1270" anchor="ctr" anchorCtr="0">
              <a:noAutofit/>
            </a:bodyPr>
            <a:lstStyle/>
            <a:p>
              <a:pPr marL="0" lvl="0" indent="0" algn="ctr" defTabSz="1244600">
                <a:lnSpc>
                  <a:spcPct val="90000"/>
                </a:lnSpc>
                <a:spcBef>
                  <a:spcPct val="0"/>
                </a:spcBef>
                <a:spcAft>
                  <a:spcPct val="35000"/>
                </a:spcAft>
                <a:buNone/>
              </a:pPr>
              <a:r>
                <a:rPr lang="en-US" sz="2400" b="0" kern="1200">
                  <a:latin typeface="Poppins Medium" panose="00000600000000000000" pitchFamily="2" charset="0"/>
                  <a:ea typeface="Inter" panose="02000503000000020004" pitchFamily="2" charset="0"/>
                  <a:cs typeface="Poppins Medium" panose="00000600000000000000" pitchFamily="2" charset="0"/>
                </a:rPr>
                <a:t>Step 5</a:t>
              </a:r>
            </a:p>
          </p:txBody>
        </p:sp>
        <p:sp>
          <p:nvSpPr>
            <p:cNvPr id="6" name="Freeform: Shape 5">
              <a:extLst>
                <a:ext uri="{FF2B5EF4-FFF2-40B4-BE49-F238E27FC236}">
                  <a16:creationId xmlns:a16="http://schemas.microsoft.com/office/drawing/2014/main" id="{0999FD11-86C8-CD5A-E31F-F90C3532D981}"/>
                </a:ext>
              </a:extLst>
            </p:cNvPr>
            <p:cNvSpPr/>
            <p:nvPr/>
          </p:nvSpPr>
          <p:spPr>
            <a:xfrm>
              <a:off x="1949178" y="1416791"/>
              <a:ext cx="9210233" cy="1255448"/>
            </a:xfrm>
            <a:custGeom>
              <a:avLst/>
              <a:gdLst>
                <a:gd name="csX0" fmla="*/ 209245 w 1255447"/>
                <a:gd name="csY0" fmla="*/ 0 h 9210232"/>
                <a:gd name="csX1" fmla="*/ 1046202 w 1255447"/>
                <a:gd name="csY1" fmla="*/ 0 h 9210232"/>
                <a:gd name="csX2" fmla="*/ 1255447 w 1255447"/>
                <a:gd name="csY2" fmla="*/ 209245 h 9210232"/>
                <a:gd name="csX3" fmla="*/ 1255447 w 1255447"/>
                <a:gd name="csY3" fmla="*/ 9210232 h 9210232"/>
                <a:gd name="csX4" fmla="*/ 1255447 w 1255447"/>
                <a:gd name="csY4" fmla="*/ 9210232 h 9210232"/>
                <a:gd name="csX5" fmla="*/ 0 w 1255447"/>
                <a:gd name="csY5" fmla="*/ 9210232 h 9210232"/>
                <a:gd name="csX6" fmla="*/ 0 w 1255447"/>
                <a:gd name="csY6" fmla="*/ 9210232 h 9210232"/>
                <a:gd name="csX7" fmla="*/ 0 w 1255447"/>
                <a:gd name="csY7" fmla="*/ 209245 h 9210232"/>
                <a:gd name="csX8" fmla="*/ 209245 w 1255447"/>
                <a:gd name="csY8" fmla="*/ 0 h 9210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447" h="9210232">
                  <a:moveTo>
                    <a:pt x="1255447" y="1535069"/>
                  </a:moveTo>
                  <a:lnTo>
                    <a:pt x="1255447" y="7675163"/>
                  </a:lnTo>
                  <a:cubicBezTo>
                    <a:pt x="1255447" y="8522957"/>
                    <a:pt x="1242677" y="9210228"/>
                    <a:pt x="1226925" y="9210228"/>
                  </a:cubicBezTo>
                  <a:lnTo>
                    <a:pt x="0" y="9210228"/>
                  </a:lnTo>
                  <a:lnTo>
                    <a:pt x="0" y="9210228"/>
                  </a:lnTo>
                  <a:lnTo>
                    <a:pt x="0" y="4"/>
                  </a:lnTo>
                  <a:lnTo>
                    <a:pt x="0" y="4"/>
                  </a:lnTo>
                  <a:lnTo>
                    <a:pt x="1226925" y="4"/>
                  </a:lnTo>
                  <a:cubicBezTo>
                    <a:pt x="1242677" y="4"/>
                    <a:pt x="1255447" y="687275"/>
                    <a:pt x="1255447" y="1535069"/>
                  </a:cubicBezTo>
                  <a:close/>
                </a:path>
              </a:pathLst>
            </a:custGeom>
            <a:ln w="25400"/>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3577" tIns="75891" rIns="75891" bIns="75892" numCol="1" spcCol="1270" anchor="ctr" anchorCtr="0">
              <a:noAutofit/>
            </a:bodyPr>
            <a:lstStyle/>
            <a:p>
              <a:pPr marL="228600" lvl="1" indent="-228600" algn="l" defTabSz="1022350">
                <a:lnSpc>
                  <a:spcPct val="90000"/>
                </a:lnSpc>
                <a:spcBef>
                  <a:spcPct val="0"/>
                </a:spcBef>
                <a:spcAft>
                  <a:spcPct val="15000"/>
                </a:spcAft>
                <a:buNone/>
              </a:pPr>
              <a:r>
                <a:rPr lang="en-US" sz="1600" kern="1200">
                  <a:latin typeface="Inter" panose="02000503000000020004" pitchFamily="2" charset="0"/>
                  <a:ea typeface="Inter" panose="02000503000000020004" pitchFamily="2" charset="0"/>
                </a:rPr>
                <a:t>Lease negotiations between Port and developer</a:t>
              </a:r>
            </a:p>
            <a:p>
              <a:pPr marL="228600" lvl="1" indent="-228600" algn="l" defTabSz="1022350">
                <a:lnSpc>
                  <a:spcPct val="90000"/>
                </a:lnSpc>
                <a:spcBef>
                  <a:spcPct val="0"/>
                </a:spcBef>
                <a:spcAft>
                  <a:spcPct val="15000"/>
                </a:spcAft>
                <a:buNone/>
              </a:pPr>
              <a:endParaRPr lang="en-US" sz="1600" kern="1200">
                <a:latin typeface="Inter" panose="02000503000000020004" pitchFamily="2" charset="0"/>
                <a:ea typeface="Inter" panose="02000503000000020004" pitchFamily="2" charset="0"/>
              </a:endParaRPr>
            </a:p>
            <a:p>
              <a:pPr marL="0" lvl="1" indent="-228600" algn="l" defTabSz="1022350">
                <a:lnSpc>
                  <a:spcPct val="0"/>
                </a:lnSpc>
                <a:spcBef>
                  <a:spcPct val="0"/>
                </a:spcBef>
                <a:buNone/>
              </a:pPr>
              <a:endParaRPr lang="en-US" sz="1600" kern="1200">
                <a:latin typeface="Inter" panose="02000503000000020004" pitchFamily="2" charset="0"/>
                <a:ea typeface="Inter" panose="02000503000000020004" pitchFamily="2" charset="0"/>
              </a:endParaRPr>
            </a:p>
            <a:p>
              <a:pPr marL="228600" lvl="1" indent="-228600" algn="l" defTabSz="1022350">
                <a:lnSpc>
                  <a:spcPct val="90000"/>
                </a:lnSpc>
                <a:spcBef>
                  <a:spcPct val="0"/>
                </a:spcBef>
                <a:spcAft>
                  <a:spcPct val="15000"/>
                </a:spcAft>
                <a:buNone/>
              </a:pPr>
              <a:r>
                <a:rPr lang="en-US" sz="1600" err="1">
                  <a:solidFill>
                    <a:schemeClr val="accent1"/>
                  </a:solidFill>
                  <a:latin typeface="Inter" panose="02000503000000020004" pitchFamily="2" charset="0"/>
                  <a:ea typeface="Inter" panose="02000503000000020004" pitchFamily="2" charset="0"/>
                </a:rPr>
                <a:t>Negociaciones</a:t>
              </a:r>
              <a:r>
                <a:rPr lang="en-US" sz="1600">
                  <a:solidFill>
                    <a:schemeClr val="accent1"/>
                  </a:solidFill>
                  <a:latin typeface="Inter" panose="02000503000000020004" pitchFamily="2" charset="0"/>
                  <a:ea typeface="Inter" panose="02000503000000020004" pitchFamily="2" charset="0"/>
                </a:rPr>
                <a:t> de </a:t>
              </a:r>
              <a:r>
                <a:rPr lang="en-US" sz="1600" err="1">
                  <a:solidFill>
                    <a:schemeClr val="accent1"/>
                  </a:solidFill>
                  <a:latin typeface="Inter" panose="02000503000000020004" pitchFamily="2" charset="0"/>
                  <a:ea typeface="Inter" panose="02000503000000020004" pitchFamily="2" charset="0"/>
                </a:rPr>
                <a:t>arrendamiento</a:t>
              </a:r>
              <a:r>
                <a:rPr lang="en-US" sz="1600">
                  <a:solidFill>
                    <a:schemeClr val="accent1"/>
                  </a:solidFill>
                  <a:latin typeface="Inter" panose="02000503000000020004" pitchFamily="2" charset="0"/>
                  <a:ea typeface="Inter" panose="02000503000000020004" pitchFamily="2" charset="0"/>
                </a:rPr>
                <a:t> entre </a:t>
              </a:r>
              <a:r>
                <a:rPr lang="en-US" sz="1600" err="1">
                  <a:solidFill>
                    <a:schemeClr val="accent1"/>
                  </a:solidFill>
                  <a:latin typeface="Inter" panose="02000503000000020004" pitchFamily="2" charset="0"/>
                  <a:ea typeface="Inter" panose="02000503000000020004" pitchFamily="2" charset="0"/>
                </a:rPr>
                <a:t>el</a:t>
              </a:r>
              <a:r>
                <a:rPr lang="en-US" sz="1600">
                  <a:solidFill>
                    <a:schemeClr val="accent1"/>
                  </a:solidFill>
                  <a:latin typeface="Inter" panose="02000503000000020004" pitchFamily="2" charset="0"/>
                  <a:ea typeface="Inter" panose="02000503000000020004" pitchFamily="2" charset="0"/>
                </a:rPr>
                <a:t> Puerto y </a:t>
              </a:r>
              <a:r>
                <a:rPr lang="en-US" sz="1600" err="1">
                  <a:solidFill>
                    <a:schemeClr val="accent1"/>
                  </a:solidFill>
                  <a:latin typeface="Inter" panose="02000503000000020004" pitchFamily="2" charset="0"/>
                  <a:ea typeface="Inter" panose="02000503000000020004" pitchFamily="2" charset="0"/>
                </a:rPr>
                <a:t>el</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desarrollador</a:t>
              </a:r>
              <a:endParaRPr lang="en-US" sz="1600" kern="1200">
                <a:solidFill>
                  <a:schemeClr val="accent1"/>
                </a:solidFill>
                <a:latin typeface="Inter" panose="02000503000000020004" pitchFamily="2" charset="0"/>
                <a:ea typeface="Inter" panose="02000503000000020004" pitchFamily="2" charset="0"/>
              </a:endParaRPr>
            </a:p>
          </p:txBody>
        </p:sp>
        <p:sp>
          <p:nvSpPr>
            <p:cNvPr id="8" name="Freeform: Shape 7">
              <a:extLst>
                <a:ext uri="{FF2B5EF4-FFF2-40B4-BE49-F238E27FC236}">
                  <a16:creationId xmlns:a16="http://schemas.microsoft.com/office/drawing/2014/main" id="{609DA1B3-C055-917C-18C4-A5A6F381D96F}"/>
                </a:ext>
              </a:extLst>
            </p:cNvPr>
            <p:cNvSpPr/>
            <p:nvPr/>
          </p:nvSpPr>
          <p:spPr>
            <a:xfrm>
              <a:off x="597160" y="2972586"/>
              <a:ext cx="1352020" cy="1931458"/>
            </a:xfrm>
            <a:custGeom>
              <a:avLst/>
              <a:gdLst>
                <a:gd name="csX0" fmla="*/ 0 w 1931458"/>
                <a:gd name="csY0" fmla="*/ 0 h 1352020"/>
                <a:gd name="csX1" fmla="*/ 1255448 w 1931458"/>
                <a:gd name="csY1" fmla="*/ 0 h 1352020"/>
                <a:gd name="csX2" fmla="*/ 1931458 w 1931458"/>
                <a:gd name="csY2" fmla="*/ 676010 h 1352020"/>
                <a:gd name="csX3" fmla="*/ 1255448 w 1931458"/>
                <a:gd name="csY3" fmla="*/ 1352020 h 1352020"/>
                <a:gd name="csX4" fmla="*/ 0 w 1931458"/>
                <a:gd name="csY4" fmla="*/ 1352020 h 1352020"/>
                <a:gd name="csX5" fmla="*/ 676010 w 1931458"/>
                <a:gd name="csY5" fmla="*/ 676010 h 1352020"/>
                <a:gd name="csX6" fmla="*/ 0 w 1931458"/>
                <a:gd name="csY6" fmla="*/ 0 h 13520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0" tIns="693790" rIns="17780" bIns="693790" numCol="1" spcCol="1270" anchor="ctr" anchorCtr="0">
              <a:noAutofit/>
            </a:bodyPr>
            <a:lstStyle/>
            <a:p>
              <a:pPr marL="0" lvl="0" indent="0" algn="ctr" defTabSz="1244600">
                <a:lnSpc>
                  <a:spcPct val="90000"/>
                </a:lnSpc>
                <a:spcBef>
                  <a:spcPct val="0"/>
                </a:spcBef>
                <a:spcAft>
                  <a:spcPct val="35000"/>
                </a:spcAft>
                <a:buNone/>
              </a:pPr>
              <a:r>
                <a:rPr lang="en-US" sz="2400" kern="1200">
                  <a:latin typeface="Poppins Medium" panose="00000600000000000000" pitchFamily="2" charset="0"/>
                  <a:cs typeface="Poppins Medium" panose="00000600000000000000" pitchFamily="2" charset="0"/>
                </a:rPr>
                <a:t>Step 6</a:t>
              </a:r>
            </a:p>
          </p:txBody>
        </p:sp>
        <p:sp>
          <p:nvSpPr>
            <p:cNvPr id="9" name="Freeform: Shape 8">
              <a:extLst>
                <a:ext uri="{FF2B5EF4-FFF2-40B4-BE49-F238E27FC236}">
                  <a16:creationId xmlns:a16="http://schemas.microsoft.com/office/drawing/2014/main" id="{D9B85CBE-8A45-3F58-3159-0658D985E48A}"/>
                </a:ext>
              </a:extLst>
            </p:cNvPr>
            <p:cNvSpPr/>
            <p:nvPr/>
          </p:nvSpPr>
          <p:spPr>
            <a:xfrm>
              <a:off x="1923850" y="2991243"/>
              <a:ext cx="9235561" cy="1255448"/>
            </a:xfrm>
            <a:custGeom>
              <a:avLst/>
              <a:gdLst>
                <a:gd name="csX0" fmla="*/ 209245 w 1255447"/>
                <a:gd name="csY0" fmla="*/ 0 h 9210232"/>
                <a:gd name="csX1" fmla="*/ 1046202 w 1255447"/>
                <a:gd name="csY1" fmla="*/ 0 h 9210232"/>
                <a:gd name="csX2" fmla="*/ 1255447 w 1255447"/>
                <a:gd name="csY2" fmla="*/ 209245 h 9210232"/>
                <a:gd name="csX3" fmla="*/ 1255447 w 1255447"/>
                <a:gd name="csY3" fmla="*/ 9210232 h 9210232"/>
                <a:gd name="csX4" fmla="*/ 1255447 w 1255447"/>
                <a:gd name="csY4" fmla="*/ 9210232 h 9210232"/>
                <a:gd name="csX5" fmla="*/ 0 w 1255447"/>
                <a:gd name="csY5" fmla="*/ 9210232 h 9210232"/>
                <a:gd name="csX6" fmla="*/ 0 w 1255447"/>
                <a:gd name="csY6" fmla="*/ 9210232 h 9210232"/>
                <a:gd name="csX7" fmla="*/ 0 w 1255447"/>
                <a:gd name="csY7" fmla="*/ 209245 h 9210232"/>
                <a:gd name="csX8" fmla="*/ 209245 w 1255447"/>
                <a:gd name="csY8" fmla="*/ 0 h 9210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447" h="9210232">
                  <a:moveTo>
                    <a:pt x="1255447" y="1535069"/>
                  </a:moveTo>
                  <a:lnTo>
                    <a:pt x="1255447" y="7675163"/>
                  </a:lnTo>
                  <a:cubicBezTo>
                    <a:pt x="1255447" y="8522957"/>
                    <a:pt x="1242677" y="9210228"/>
                    <a:pt x="1226925" y="9210228"/>
                  </a:cubicBezTo>
                  <a:lnTo>
                    <a:pt x="0" y="9210228"/>
                  </a:lnTo>
                  <a:lnTo>
                    <a:pt x="0" y="9210228"/>
                  </a:lnTo>
                  <a:lnTo>
                    <a:pt x="0" y="4"/>
                  </a:lnTo>
                  <a:lnTo>
                    <a:pt x="0" y="4"/>
                  </a:lnTo>
                  <a:lnTo>
                    <a:pt x="1226925" y="4"/>
                  </a:lnTo>
                  <a:cubicBezTo>
                    <a:pt x="1242677" y="4"/>
                    <a:pt x="1255447" y="687275"/>
                    <a:pt x="1255447" y="1535069"/>
                  </a:cubicBezTo>
                  <a:close/>
                </a:path>
              </a:pathLst>
            </a:custGeom>
            <a:ln w="25400"/>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3577" tIns="75891" rIns="75891" bIns="75892" numCol="1" spcCol="1270" anchor="ctr" anchorCtr="0">
              <a:noAutofit/>
            </a:bodyPr>
            <a:lstStyle/>
            <a:p>
              <a:pPr marL="228600" lvl="1" indent="-228600" algn="l" defTabSz="1022350">
                <a:lnSpc>
                  <a:spcPct val="90000"/>
                </a:lnSpc>
                <a:spcBef>
                  <a:spcPct val="0"/>
                </a:spcBef>
                <a:spcAft>
                  <a:spcPct val="15000"/>
                </a:spcAft>
                <a:buNone/>
              </a:pPr>
              <a:r>
                <a:rPr lang="en-US" sz="1600" kern="1200">
                  <a:latin typeface="Inter" panose="02000503000000020004" pitchFamily="2" charset="0"/>
                  <a:ea typeface="Inter" panose="02000503000000020004" pitchFamily="2" charset="0"/>
                </a:rPr>
                <a:t>Port commission reviews and approves lease at a public meeting</a:t>
              </a:r>
            </a:p>
            <a:p>
              <a:pPr marL="228600" lvl="1" indent="-228600" algn="l" defTabSz="1022350">
                <a:lnSpc>
                  <a:spcPct val="90000"/>
                </a:lnSpc>
                <a:spcBef>
                  <a:spcPct val="0"/>
                </a:spcBef>
                <a:spcAft>
                  <a:spcPct val="15000"/>
                </a:spcAft>
                <a:buNone/>
              </a:pPr>
              <a:endParaRPr lang="en-US" sz="1600" kern="1200">
                <a:latin typeface="Inter" panose="02000503000000020004" pitchFamily="2" charset="0"/>
                <a:ea typeface="Inter" panose="02000503000000020004" pitchFamily="2" charset="0"/>
              </a:endParaRPr>
            </a:p>
            <a:p>
              <a:pPr marL="228600" lvl="1" indent="-228600" defTabSz="1022350">
                <a:lnSpc>
                  <a:spcPct val="90000"/>
                </a:lnSpc>
                <a:spcBef>
                  <a:spcPct val="0"/>
                </a:spcBef>
                <a:spcAft>
                  <a:spcPct val="15000"/>
                </a:spcAft>
              </a:pPr>
              <a:r>
                <a:rPr lang="en-US" sz="1600">
                  <a:solidFill>
                    <a:schemeClr val="accent1"/>
                  </a:solidFill>
                  <a:latin typeface="Inter" panose="02000503000000020004" pitchFamily="2" charset="0"/>
                  <a:ea typeface="Inter" panose="02000503000000020004" pitchFamily="2" charset="0"/>
                </a:rPr>
                <a:t>La </a:t>
              </a:r>
              <a:r>
                <a:rPr lang="en-US" sz="1600" err="1">
                  <a:solidFill>
                    <a:schemeClr val="accent1"/>
                  </a:solidFill>
                  <a:latin typeface="Inter" panose="02000503000000020004" pitchFamily="2" charset="0"/>
                  <a:ea typeface="Inter" panose="02000503000000020004" pitchFamily="2" charset="0"/>
                </a:rPr>
                <a:t>comisión</a:t>
              </a:r>
              <a:r>
                <a:rPr lang="en-US" sz="1600">
                  <a:solidFill>
                    <a:schemeClr val="accent1"/>
                  </a:solidFill>
                  <a:latin typeface="Inter" panose="02000503000000020004" pitchFamily="2" charset="0"/>
                  <a:ea typeface="Inter" panose="02000503000000020004" pitchFamily="2" charset="0"/>
                </a:rPr>
                <a:t> del Puerto </a:t>
              </a:r>
              <a:r>
                <a:rPr lang="en-US" sz="1600" err="1">
                  <a:solidFill>
                    <a:schemeClr val="accent1"/>
                  </a:solidFill>
                  <a:latin typeface="Inter" panose="02000503000000020004" pitchFamily="2" charset="0"/>
                  <a:ea typeface="Inter" panose="02000503000000020004" pitchFamily="2" charset="0"/>
                </a:rPr>
                <a:t>revisa</a:t>
              </a:r>
              <a:r>
                <a:rPr lang="en-US" sz="1600">
                  <a:solidFill>
                    <a:schemeClr val="accent1"/>
                  </a:solidFill>
                  <a:latin typeface="Inter" panose="02000503000000020004" pitchFamily="2" charset="0"/>
                  <a:ea typeface="Inter" panose="02000503000000020004" pitchFamily="2" charset="0"/>
                </a:rPr>
                <a:t> y </a:t>
              </a:r>
              <a:r>
                <a:rPr lang="en-US" sz="1600" err="1">
                  <a:solidFill>
                    <a:schemeClr val="accent1"/>
                  </a:solidFill>
                  <a:latin typeface="Inter" panose="02000503000000020004" pitchFamily="2" charset="0"/>
                  <a:ea typeface="Inter" panose="02000503000000020004" pitchFamily="2" charset="0"/>
                </a:rPr>
                <a:t>aprueba</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el</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contrato</a:t>
              </a:r>
              <a:r>
                <a:rPr lang="en-US" sz="1600">
                  <a:solidFill>
                    <a:schemeClr val="accent1"/>
                  </a:solidFill>
                  <a:latin typeface="Inter" panose="02000503000000020004" pitchFamily="2" charset="0"/>
                  <a:ea typeface="Inter" panose="02000503000000020004" pitchFamily="2" charset="0"/>
                </a:rPr>
                <a:t> de </a:t>
              </a:r>
              <a:r>
                <a:rPr lang="en-US" sz="1600" err="1">
                  <a:solidFill>
                    <a:schemeClr val="accent1"/>
                  </a:solidFill>
                  <a:latin typeface="Inter" panose="02000503000000020004" pitchFamily="2" charset="0"/>
                  <a:ea typeface="Inter" panose="02000503000000020004" pitchFamily="2" charset="0"/>
                </a:rPr>
                <a:t>arrendamiento</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en</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una</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reunión</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pública</a:t>
              </a:r>
              <a:endParaRPr lang="en-US" sz="1600" kern="1200">
                <a:solidFill>
                  <a:schemeClr val="accent1"/>
                </a:solidFill>
                <a:latin typeface="Inter" panose="02000503000000020004" pitchFamily="2" charset="0"/>
                <a:ea typeface="Inter" panose="02000503000000020004" pitchFamily="2" charset="0"/>
              </a:endParaRPr>
            </a:p>
          </p:txBody>
        </p:sp>
        <p:sp>
          <p:nvSpPr>
            <p:cNvPr id="10" name="Freeform: Shape 9">
              <a:extLst>
                <a:ext uri="{FF2B5EF4-FFF2-40B4-BE49-F238E27FC236}">
                  <a16:creationId xmlns:a16="http://schemas.microsoft.com/office/drawing/2014/main" id="{16BB5729-B670-D0A5-7BE4-86C430C4CDA5}"/>
                </a:ext>
              </a:extLst>
            </p:cNvPr>
            <p:cNvSpPr/>
            <p:nvPr/>
          </p:nvSpPr>
          <p:spPr>
            <a:xfrm>
              <a:off x="597160" y="4565327"/>
              <a:ext cx="1352020" cy="1931458"/>
            </a:xfrm>
            <a:custGeom>
              <a:avLst/>
              <a:gdLst>
                <a:gd name="csX0" fmla="*/ 0 w 1931458"/>
                <a:gd name="csY0" fmla="*/ 0 h 1352020"/>
                <a:gd name="csX1" fmla="*/ 1255448 w 1931458"/>
                <a:gd name="csY1" fmla="*/ 0 h 1352020"/>
                <a:gd name="csX2" fmla="*/ 1931458 w 1931458"/>
                <a:gd name="csY2" fmla="*/ 676010 h 1352020"/>
                <a:gd name="csX3" fmla="*/ 1255448 w 1931458"/>
                <a:gd name="csY3" fmla="*/ 1352020 h 1352020"/>
                <a:gd name="csX4" fmla="*/ 0 w 1931458"/>
                <a:gd name="csY4" fmla="*/ 1352020 h 1352020"/>
                <a:gd name="csX5" fmla="*/ 676010 w 1931458"/>
                <a:gd name="csY5" fmla="*/ 676010 h 1352020"/>
                <a:gd name="csX6" fmla="*/ 0 w 1931458"/>
                <a:gd name="csY6" fmla="*/ 0 h 13520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780" tIns="693790" rIns="17780" bIns="693790" numCol="1" spcCol="1270" anchor="ctr" anchorCtr="0">
              <a:noAutofit/>
            </a:bodyPr>
            <a:lstStyle/>
            <a:p>
              <a:pPr marL="0" lvl="0" indent="0" algn="ctr" defTabSz="1244600">
                <a:lnSpc>
                  <a:spcPct val="90000"/>
                </a:lnSpc>
                <a:spcBef>
                  <a:spcPct val="0"/>
                </a:spcBef>
                <a:spcAft>
                  <a:spcPct val="35000"/>
                </a:spcAft>
                <a:buNone/>
              </a:pPr>
              <a:r>
                <a:rPr lang="en-US" sz="2400" b="0" kern="1200">
                  <a:latin typeface="Poppins Medium" panose="00000600000000000000" pitchFamily="2" charset="0"/>
                  <a:ea typeface="Inter" panose="02000503000000020004" pitchFamily="2" charset="0"/>
                  <a:cs typeface="Poppins Medium" panose="00000600000000000000" pitchFamily="2" charset="0"/>
                </a:rPr>
                <a:t>Step 7</a:t>
              </a:r>
            </a:p>
          </p:txBody>
        </p:sp>
        <p:sp>
          <p:nvSpPr>
            <p:cNvPr id="11" name="Freeform: Shape 10">
              <a:extLst>
                <a:ext uri="{FF2B5EF4-FFF2-40B4-BE49-F238E27FC236}">
                  <a16:creationId xmlns:a16="http://schemas.microsoft.com/office/drawing/2014/main" id="{F519FFAD-834A-8EB2-EFA6-81D09444E44D}"/>
                </a:ext>
              </a:extLst>
            </p:cNvPr>
            <p:cNvSpPr/>
            <p:nvPr/>
          </p:nvSpPr>
          <p:spPr>
            <a:xfrm>
              <a:off x="1923850" y="4396515"/>
              <a:ext cx="9235561" cy="2100270"/>
            </a:xfrm>
            <a:custGeom>
              <a:avLst/>
              <a:gdLst>
                <a:gd name="csX0" fmla="*/ 209245 w 1255447"/>
                <a:gd name="csY0" fmla="*/ 0 h 9210232"/>
                <a:gd name="csX1" fmla="*/ 1046202 w 1255447"/>
                <a:gd name="csY1" fmla="*/ 0 h 9210232"/>
                <a:gd name="csX2" fmla="*/ 1255447 w 1255447"/>
                <a:gd name="csY2" fmla="*/ 209245 h 9210232"/>
                <a:gd name="csX3" fmla="*/ 1255447 w 1255447"/>
                <a:gd name="csY3" fmla="*/ 9210232 h 9210232"/>
                <a:gd name="csX4" fmla="*/ 1255447 w 1255447"/>
                <a:gd name="csY4" fmla="*/ 9210232 h 9210232"/>
                <a:gd name="csX5" fmla="*/ 0 w 1255447"/>
                <a:gd name="csY5" fmla="*/ 9210232 h 9210232"/>
                <a:gd name="csX6" fmla="*/ 0 w 1255447"/>
                <a:gd name="csY6" fmla="*/ 9210232 h 9210232"/>
                <a:gd name="csX7" fmla="*/ 0 w 1255447"/>
                <a:gd name="csY7" fmla="*/ 209245 h 9210232"/>
                <a:gd name="csX8" fmla="*/ 209245 w 1255447"/>
                <a:gd name="csY8" fmla="*/ 0 h 92102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447" h="9210232">
                  <a:moveTo>
                    <a:pt x="1255447" y="1535069"/>
                  </a:moveTo>
                  <a:lnTo>
                    <a:pt x="1255447" y="7675163"/>
                  </a:lnTo>
                  <a:cubicBezTo>
                    <a:pt x="1255447" y="8522957"/>
                    <a:pt x="1242677" y="9210228"/>
                    <a:pt x="1226925" y="9210228"/>
                  </a:cubicBezTo>
                  <a:lnTo>
                    <a:pt x="0" y="9210228"/>
                  </a:lnTo>
                  <a:lnTo>
                    <a:pt x="0" y="9210228"/>
                  </a:lnTo>
                  <a:lnTo>
                    <a:pt x="0" y="4"/>
                  </a:lnTo>
                  <a:lnTo>
                    <a:pt x="0" y="4"/>
                  </a:lnTo>
                  <a:lnTo>
                    <a:pt x="1226925" y="4"/>
                  </a:lnTo>
                  <a:cubicBezTo>
                    <a:pt x="1242677" y="4"/>
                    <a:pt x="1255447" y="687275"/>
                    <a:pt x="1255447" y="1535069"/>
                  </a:cubicBezTo>
                  <a:close/>
                </a:path>
              </a:pathLst>
            </a:custGeom>
            <a:ln w="25400"/>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3577" tIns="75891" rIns="75891" bIns="75892" numCol="1" spcCol="1270" anchor="ctr" anchorCtr="0">
              <a:noAutofit/>
            </a:bodyPr>
            <a:lstStyle/>
            <a:p>
              <a:pPr marL="228600" lvl="1" indent="-228600" algn="l" defTabSz="1022350">
                <a:lnSpc>
                  <a:spcPct val="90000"/>
                </a:lnSpc>
                <a:spcBef>
                  <a:spcPct val="0"/>
                </a:spcBef>
                <a:spcAft>
                  <a:spcPct val="15000"/>
                </a:spcAft>
                <a:buNone/>
              </a:pPr>
              <a:r>
                <a:rPr lang="en-US" sz="1600" kern="1200">
                  <a:latin typeface="Inter" panose="02000503000000020004" pitchFamily="2" charset="0"/>
                  <a:ea typeface="Inter" panose="02000503000000020004" pitchFamily="2" charset="0"/>
                </a:rPr>
                <a:t>Developer submits development application to City</a:t>
              </a:r>
            </a:p>
            <a:p>
              <a:pPr marL="228600" lvl="1" indent="-228600" algn="l" defTabSz="1022350">
                <a:lnSpc>
                  <a:spcPct val="90000"/>
                </a:lnSpc>
                <a:spcBef>
                  <a:spcPct val="0"/>
                </a:spcBef>
                <a:spcAft>
                  <a:spcPct val="15000"/>
                </a:spcAft>
                <a:buFont typeface="Arial" panose="020B0604020202020204" pitchFamily="34" charset="0"/>
                <a:buChar char="•"/>
              </a:pPr>
              <a:r>
                <a:rPr lang="en-US" sz="1600" kern="1200">
                  <a:latin typeface="Inter" panose="02000503000000020004" pitchFamily="2" charset="0"/>
                  <a:ea typeface="Inter" panose="02000503000000020004" pitchFamily="2" charset="0"/>
                </a:rPr>
                <a:t>City reviews for compliance with City code</a:t>
              </a:r>
            </a:p>
            <a:p>
              <a:pPr marL="228600" lvl="1" indent="-228600" algn="l" defTabSz="1022350">
                <a:lnSpc>
                  <a:spcPct val="90000"/>
                </a:lnSpc>
                <a:spcBef>
                  <a:spcPct val="0"/>
                </a:spcBef>
                <a:spcAft>
                  <a:spcPct val="15000"/>
                </a:spcAft>
                <a:buFont typeface="Arial" panose="020B0604020202020204" pitchFamily="34" charset="0"/>
                <a:buChar char="•"/>
              </a:pPr>
              <a:r>
                <a:rPr lang="en-US" sz="1600" kern="1200">
                  <a:latin typeface="Inter" panose="02000503000000020004" pitchFamily="2" charset="0"/>
                  <a:ea typeface="Inter" panose="02000503000000020004" pitchFamily="2" charset="0"/>
                </a:rPr>
                <a:t>Public engagement conducted per City code</a:t>
              </a:r>
            </a:p>
            <a:p>
              <a:pPr marL="228600" lvl="1" indent="-228600" algn="l" defTabSz="1022350">
                <a:lnSpc>
                  <a:spcPct val="90000"/>
                </a:lnSpc>
                <a:spcBef>
                  <a:spcPct val="0"/>
                </a:spcBef>
                <a:spcAft>
                  <a:spcPct val="15000"/>
                </a:spcAft>
                <a:buFont typeface="Arial" panose="020B0604020202020204" pitchFamily="34" charset="0"/>
                <a:buChar char="•"/>
              </a:pPr>
              <a:endParaRPr lang="en-US" sz="1600" kern="1200">
                <a:latin typeface="Inter" panose="02000503000000020004" pitchFamily="2" charset="0"/>
                <a:ea typeface="Inter" panose="02000503000000020004" pitchFamily="2" charset="0"/>
              </a:endParaRPr>
            </a:p>
            <a:p>
              <a:pPr marL="0" lvl="1" algn="l" defTabSz="1022350">
                <a:lnSpc>
                  <a:spcPct val="90000"/>
                </a:lnSpc>
                <a:spcBef>
                  <a:spcPct val="0"/>
                </a:spcBef>
                <a:spcAft>
                  <a:spcPct val="15000"/>
                </a:spcAft>
              </a:pPr>
              <a:r>
                <a:rPr lang="en-US" sz="1600">
                  <a:solidFill>
                    <a:schemeClr val="accent1"/>
                  </a:solidFill>
                  <a:latin typeface="Inter" panose="02000503000000020004" pitchFamily="2" charset="0"/>
                  <a:ea typeface="Inter" panose="02000503000000020004" pitchFamily="2" charset="0"/>
                </a:rPr>
                <a:t>El </a:t>
              </a:r>
              <a:r>
                <a:rPr lang="en-US" sz="1600" err="1">
                  <a:solidFill>
                    <a:schemeClr val="accent1"/>
                  </a:solidFill>
                  <a:latin typeface="Inter" panose="02000503000000020004" pitchFamily="2" charset="0"/>
                  <a:ea typeface="Inter" panose="02000503000000020004" pitchFamily="2" charset="0"/>
                </a:rPr>
                <a:t>desarrollador</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entrega</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su</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solicitud</a:t>
              </a:r>
              <a:r>
                <a:rPr lang="en-US" sz="1600">
                  <a:solidFill>
                    <a:schemeClr val="accent1"/>
                  </a:solidFill>
                  <a:latin typeface="Inter" panose="02000503000000020004" pitchFamily="2" charset="0"/>
                  <a:ea typeface="Inter" panose="02000503000000020004" pitchFamily="2" charset="0"/>
                </a:rPr>
                <a:t> de </a:t>
              </a:r>
              <a:r>
                <a:rPr lang="en-US" sz="1600" err="1">
                  <a:solidFill>
                    <a:schemeClr val="accent1"/>
                  </a:solidFill>
                  <a:latin typeface="Inter" panose="02000503000000020004" pitchFamily="2" charset="0"/>
                  <a:ea typeface="Inter" panose="02000503000000020004" pitchFamily="2" charset="0"/>
                </a:rPr>
                <a:t>desarrollo</a:t>
              </a:r>
              <a:r>
                <a:rPr lang="en-US" sz="1600">
                  <a:solidFill>
                    <a:schemeClr val="accent1"/>
                  </a:solidFill>
                  <a:latin typeface="Inter" panose="02000503000000020004" pitchFamily="2" charset="0"/>
                  <a:ea typeface="Inter" panose="02000503000000020004" pitchFamily="2" charset="0"/>
                </a:rPr>
                <a:t> a la Ciudad</a:t>
              </a:r>
            </a:p>
            <a:p>
              <a:pPr marL="285750" lvl="1" indent="-285750" defTabSz="1022350">
                <a:lnSpc>
                  <a:spcPct val="90000"/>
                </a:lnSpc>
                <a:spcBef>
                  <a:spcPct val="0"/>
                </a:spcBef>
                <a:spcAft>
                  <a:spcPct val="15000"/>
                </a:spcAft>
                <a:buFont typeface="Arial" panose="020B0604020202020204" pitchFamily="34" charset="0"/>
                <a:buChar char="•"/>
              </a:pPr>
              <a:r>
                <a:rPr lang="en-US" sz="1600">
                  <a:solidFill>
                    <a:schemeClr val="accent1"/>
                  </a:solidFill>
                  <a:latin typeface="Inter" panose="02000503000000020004" pitchFamily="2" charset="0"/>
                  <a:ea typeface="Inter" panose="02000503000000020004" pitchFamily="2" charset="0"/>
                </a:rPr>
                <a:t>La Ciudad </a:t>
              </a:r>
              <a:r>
                <a:rPr lang="en-US" sz="1600" err="1">
                  <a:solidFill>
                    <a:schemeClr val="accent1"/>
                  </a:solidFill>
                  <a:latin typeface="Inter" panose="02000503000000020004" pitchFamily="2" charset="0"/>
                  <a:ea typeface="Inter" panose="02000503000000020004" pitchFamily="2" charset="0"/>
                </a:rPr>
                <a:t>revisa</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el</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cumplimento</a:t>
              </a:r>
              <a:r>
                <a:rPr lang="en-US" sz="1600">
                  <a:solidFill>
                    <a:schemeClr val="accent1"/>
                  </a:solidFill>
                  <a:latin typeface="Inter" panose="02000503000000020004" pitchFamily="2" charset="0"/>
                  <a:ea typeface="Inter" panose="02000503000000020004" pitchFamily="2" charset="0"/>
                </a:rPr>
                <a:t> con </a:t>
              </a:r>
              <a:r>
                <a:rPr lang="en-US" sz="1600" err="1">
                  <a:solidFill>
                    <a:schemeClr val="accent1"/>
                  </a:solidFill>
                  <a:latin typeface="Inter" panose="02000503000000020004" pitchFamily="2" charset="0"/>
                  <a:ea typeface="Inter" panose="02000503000000020004" pitchFamily="2" charset="0"/>
                </a:rPr>
                <a:t>el</a:t>
              </a:r>
              <a:r>
                <a:rPr lang="en-US" sz="1600">
                  <a:solidFill>
                    <a:schemeClr val="accent1"/>
                  </a:solidFill>
                  <a:latin typeface="Inter" panose="02000503000000020004" pitchFamily="2" charset="0"/>
                  <a:ea typeface="Inter" panose="02000503000000020004" pitchFamily="2" charset="0"/>
                </a:rPr>
                <a:t> </a:t>
              </a:r>
              <a:r>
                <a:rPr lang="en-US" sz="1600" err="1">
                  <a:solidFill>
                    <a:schemeClr val="accent1"/>
                  </a:solidFill>
                  <a:latin typeface="Inter" panose="02000503000000020004" pitchFamily="2" charset="0"/>
                  <a:ea typeface="Inter" panose="02000503000000020004" pitchFamily="2" charset="0"/>
                </a:rPr>
                <a:t>código</a:t>
              </a:r>
              <a:r>
                <a:rPr lang="en-US" sz="1600">
                  <a:solidFill>
                    <a:schemeClr val="accent1"/>
                  </a:solidFill>
                  <a:latin typeface="Inter" panose="02000503000000020004" pitchFamily="2" charset="0"/>
                  <a:ea typeface="Inter" panose="02000503000000020004" pitchFamily="2" charset="0"/>
                </a:rPr>
                <a:t> municipal</a:t>
              </a:r>
            </a:p>
            <a:p>
              <a:pPr marL="285750" lvl="1" indent="-285750" defTabSz="1022350">
                <a:lnSpc>
                  <a:spcPct val="90000"/>
                </a:lnSpc>
                <a:spcBef>
                  <a:spcPct val="0"/>
                </a:spcBef>
                <a:spcAft>
                  <a:spcPct val="15000"/>
                </a:spcAft>
                <a:buFont typeface="Arial" panose="020B0604020202020204" pitchFamily="34" charset="0"/>
                <a:buChar char="•"/>
              </a:pPr>
              <a:r>
                <a:rPr lang="en-US" sz="1600">
                  <a:solidFill>
                    <a:schemeClr val="accent1"/>
                  </a:solidFill>
                  <a:latin typeface="Inter" panose="02000503000000020004" pitchFamily="2" charset="0"/>
                  <a:ea typeface="Inter" panose="02000503000000020004" pitchFamily="2" charset="0"/>
                </a:rPr>
                <a:t>Se </a:t>
              </a:r>
              <a:r>
                <a:rPr lang="en-US" sz="1600" err="1">
                  <a:solidFill>
                    <a:schemeClr val="accent1"/>
                  </a:solidFill>
                  <a:latin typeface="Inter" panose="02000503000000020004" pitchFamily="2" charset="0"/>
                  <a:ea typeface="Inter" panose="02000503000000020004" pitchFamily="2" charset="0"/>
                </a:rPr>
                <a:t>realiza</a:t>
              </a:r>
              <a:r>
                <a:rPr lang="en-US" sz="1600">
                  <a:solidFill>
                    <a:schemeClr val="accent1"/>
                  </a:solidFill>
                  <a:latin typeface="Inter" panose="02000503000000020004" pitchFamily="2" charset="0"/>
                  <a:ea typeface="Inter" panose="02000503000000020004" pitchFamily="2" charset="0"/>
                </a:rPr>
                <a:t> la </a:t>
              </a:r>
              <a:r>
                <a:rPr lang="en-US" sz="1600" err="1">
                  <a:solidFill>
                    <a:schemeClr val="accent1"/>
                  </a:solidFill>
                  <a:latin typeface="Inter" panose="02000503000000020004" pitchFamily="2" charset="0"/>
                  <a:ea typeface="Inter" panose="02000503000000020004" pitchFamily="2" charset="0"/>
                </a:rPr>
                <a:t>participación</a:t>
              </a:r>
              <a:r>
                <a:rPr lang="en-US" sz="1600">
                  <a:solidFill>
                    <a:schemeClr val="accent1"/>
                  </a:solidFill>
                  <a:latin typeface="Inter" panose="02000503000000020004" pitchFamily="2" charset="0"/>
                  <a:ea typeface="Inter" panose="02000503000000020004" pitchFamily="2" charset="0"/>
                </a:rPr>
                <a:t> publica </a:t>
              </a:r>
              <a:r>
                <a:rPr lang="en-US" sz="1600" err="1">
                  <a:solidFill>
                    <a:schemeClr val="accent1"/>
                  </a:solidFill>
                  <a:latin typeface="Inter" panose="02000503000000020004" pitchFamily="2" charset="0"/>
                  <a:ea typeface="Inter" panose="02000503000000020004" pitchFamily="2" charset="0"/>
                </a:rPr>
                <a:t>conforme</a:t>
              </a:r>
              <a:r>
                <a:rPr lang="en-US" sz="1600">
                  <a:solidFill>
                    <a:schemeClr val="accent1"/>
                  </a:solidFill>
                  <a:latin typeface="Inter" panose="02000503000000020004" pitchFamily="2" charset="0"/>
                  <a:ea typeface="Inter" panose="02000503000000020004" pitchFamily="2" charset="0"/>
                </a:rPr>
                <a:t> al </a:t>
              </a:r>
              <a:r>
                <a:rPr lang="en-US" sz="1600" err="1">
                  <a:solidFill>
                    <a:schemeClr val="accent1"/>
                  </a:solidFill>
                  <a:latin typeface="Inter" panose="02000503000000020004" pitchFamily="2" charset="0"/>
                  <a:ea typeface="Inter" panose="02000503000000020004" pitchFamily="2" charset="0"/>
                </a:rPr>
                <a:t>código</a:t>
              </a:r>
              <a:r>
                <a:rPr lang="en-US" sz="1600">
                  <a:solidFill>
                    <a:schemeClr val="accent1"/>
                  </a:solidFill>
                  <a:latin typeface="Inter" panose="02000503000000020004" pitchFamily="2" charset="0"/>
                  <a:ea typeface="Inter" panose="02000503000000020004" pitchFamily="2" charset="0"/>
                </a:rPr>
                <a:t> municipal</a:t>
              </a:r>
            </a:p>
          </p:txBody>
        </p:sp>
      </p:grpSp>
      <p:cxnSp>
        <p:nvCxnSpPr>
          <p:cNvPr id="12" name="Straight Connector 11">
            <a:extLst>
              <a:ext uri="{FF2B5EF4-FFF2-40B4-BE49-F238E27FC236}">
                <a16:creationId xmlns:a16="http://schemas.microsoft.com/office/drawing/2014/main" id="{36685286-DE6B-C539-9F27-90C290F684F9}"/>
              </a:ext>
            </a:extLst>
          </p:cNvPr>
          <p:cNvCxnSpPr>
            <a:cxnSpLocks/>
          </p:cNvCxnSpPr>
          <p:nvPr/>
        </p:nvCxnSpPr>
        <p:spPr>
          <a:xfrm>
            <a:off x="4086000" y="314036"/>
            <a:ext cx="0" cy="757382"/>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19">
            <a:extLst>
              <a:ext uri="{FF2B5EF4-FFF2-40B4-BE49-F238E27FC236}">
                <a16:creationId xmlns:a16="http://schemas.microsoft.com/office/drawing/2014/main" id="{6010E219-97CD-DC9E-1566-AA014A56E924}"/>
              </a:ext>
            </a:extLst>
          </p:cNvPr>
          <p:cNvSpPr txBox="1">
            <a:spLocks/>
          </p:cNvSpPr>
          <p:nvPr/>
        </p:nvSpPr>
        <p:spPr>
          <a:xfrm>
            <a:off x="4446460" y="210350"/>
            <a:ext cx="5607321" cy="685799"/>
          </a:xfrm>
          <a:prstGeom prst="rect">
            <a:avLst/>
          </a:prstGeom>
        </p:spPr>
        <p:txBody>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Arial" panose="020B0604020202020204" pitchFamily="34" charset="0"/>
              <a:buNone/>
            </a:pPr>
            <a:r>
              <a:rPr lang="en-US" sz="3200" err="1">
                <a:solidFill>
                  <a:schemeClr val="accent1"/>
                </a:solidFill>
                <a:latin typeface="Poppins Medium" panose="00000600000000000000" pitchFamily="2" charset="0"/>
                <a:cs typeface="Poppins Medium" panose="00000600000000000000" pitchFamily="2" charset="0"/>
              </a:rPr>
              <a:t>Fases</a:t>
            </a:r>
            <a:r>
              <a:rPr lang="en-US" sz="3200">
                <a:solidFill>
                  <a:schemeClr val="accent1"/>
                </a:solidFill>
                <a:latin typeface="Poppins Medium" panose="00000600000000000000" pitchFamily="2" charset="0"/>
                <a:cs typeface="Poppins Medium" panose="00000600000000000000" pitchFamily="2" charset="0"/>
              </a:rPr>
              <a:t> del </a:t>
            </a:r>
            <a:r>
              <a:rPr lang="en-US" sz="3200" err="1">
                <a:solidFill>
                  <a:schemeClr val="accent1"/>
                </a:solidFill>
                <a:latin typeface="Poppins Medium" panose="00000600000000000000" pitchFamily="2" charset="0"/>
                <a:cs typeface="Poppins Medium" panose="00000600000000000000" pitchFamily="2" charset="0"/>
              </a:rPr>
              <a:t>desarrollo</a:t>
            </a:r>
            <a:r>
              <a:rPr lang="en-US" sz="3200">
                <a:solidFill>
                  <a:schemeClr val="accent1"/>
                </a:solidFill>
                <a:latin typeface="Poppins Medium" panose="00000600000000000000" pitchFamily="2" charset="0"/>
                <a:cs typeface="Poppins Medium" panose="00000600000000000000" pitchFamily="2" charset="0"/>
              </a:rPr>
              <a:t> </a:t>
            </a:r>
            <a:r>
              <a:rPr lang="en-US" sz="3200" err="1">
                <a:solidFill>
                  <a:schemeClr val="accent1"/>
                </a:solidFill>
                <a:latin typeface="Poppins Medium" panose="00000600000000000000" pitchFamily="2" charset="0"/>
                <a:cs typeface="Poppins Medium" panose="00000600000000000000" pitchFamily="2" charset="0"/>
              </a:rPr>
              <a:t>en</a:t>
            </a:r>
            <a:r>
              <a:rPr lang="en-US" sz="3200">
                <a:solidFill>
                  <a:schemeClr val="accent1"/>
                </a:solidFill>
                <a:latin typeface="Poppins Medium" panose="00000600000000000000" pitchFamily="2" charset="0"/>
                <a:cs typeface="Poppins Medium" panose="00000600000000000000" pitchFamily="2" charset="0"/>
              </a:rPr>
              <a:t> </a:t>
            </a:r>
            <a:r>
              <a:rPr lang="en-US" sz="3200" err="1">
                <a:solidFill>
                  <a:schemeClr val="accent1"/>
                </a:solidFill>
                <a:latin typeface="Poppins Medium" panose="00000600000000000000" pitchFamily="2" charset="0"/>
                <a:cs typeface="Poppins Medium" panose="00000600000000000000" pitchFamily="2" charset="0"/>
              </a:rPr>
              <a:t>el</a:t>
            </a:r>
            <a:r>
              <a:rPr lang="en-US" sz="3200">
                <a:solidFill>
                  <a:schemeClr val="accent1"/>
                </a:solidFill>
                <a:latin typeface="Poppins Medium" panose="00000600000000000000" pitchFamily="2" charset="0"/>
                <a:cs typeface="Poppins Medium" panose="00000600000000000000" pitchFamily="2" charset="0"/>
              </a:rPr>
              <a:t> </a:t>
            </a:r>
            <a:r>
              <a:rPr lang="en-US" sz="3200" err="1">
                <a:solidFill>
                  <a:schemeClr val="accent1"/>
                </a:solidFill>
                <a:latin typeface="Poppins Medium" panose="00000600000000000000" pitchFamily="2" charset="0"/>
                <a:cs typeface="Poppins Medium" panose="00000600000000000000" pitchFamily="2" charset="0"/>
              </a:rPr>
              <a:t>aeropuerto</a:t>
            </a:r>
            <a:endParaRPr lang="en-US" sz="3200">
              <a:solidFill>
                <a:schemeClr val="accent1"/>
              </a:solidFill>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34543616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5FA3D5-B06C-87F3-E5E0-A1B1362D1B0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30</a:t>
            </a:fld>
            <a:endParaRPr lang="en-US"/>
          </a:p>
        </p:txBody>
      </p:sp>
      <p:pic>
        <p:nvPicPr>
          <p:cNvPr id="6" name="Picture 5">
            <a:extLst>
              <a:ext uri="{FF2B5EF4-FFF2-40B4-BE49-F238E27FC236}">
                <a16:creationId xmlns:a16="http://schemas.microsoft.com/office/drawing/2014/main" id="{B91FA205-E96E-2CAE-0B3B-8ED33170EB8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49855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CA66A-C2E3-779B-7D51-58EFC6EF4AB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97B911B-DEFE-6612-80CA-E742B752EBFB}"/>
              </a:ext>
            </a:extLst>
          </p:cNvPr>
          <p:cNvSpPr>
            <a:spLocks noGrp="1"/>
          </p:cNvSpPr>
          <p:nvPr>
            <p:ph type="body" sz="quarter" idx="12"/>
          </p:nvPr>
        </p:nvSpPr>
        <p:spPr>
          <a:xfrm>
            <a:off x="464588" y="396317"/>
            <a:ext cx="7335521" cy="721283"/>
          </a:xfrm>
        </p:spPr>
        <p:txBody>
          <a:bodyPr/>
          <a:lstStyle/>
          <a:p>
            <a:r>
              <a:rPr lang="en-US" sz="3200"/>
              <a:t>Background</a:t>
            </a:r>
          </a:p>
        </p:txBody>
      </p:sp>
      <p:sp>
        <p:nvSpPr>
          <p:cNvPr id="4" name="Text Placeholder 3">
            <a:extLst>
              <a:ext uri="{FF2B5EF4-FFF2-40B4-BE49-F238E27FC236}">
                <a16:creationId xmlns:a16="http://schemas.microsoft.com/office/drawing/2014/main" id="{9FF4F6AE-06D3-DB23-3285-BF777A503B44}"/>
              </a:ext>
            </a:extLst>
          </p:cNvPr>
          <p:cNvSpPr>
            <a:spLocks noGrp="1"/>
          </p:cNvSpPr>
          <p:nvPr>
            <p:ph type="body" sz="quarter" idx="13"/>
          </p:nvPr>
        </p:nvSpPr>
        <p:spPr/>
        <p:txBody>
          <a:bodyPr/>
          <a:lstStyle/>
          <a:p>
            <a:pPr marL="0" indent="0">
              <a:buNone/>
            </a:pPr>
            <a:endParaRPr lang="en-US"/>
          </a:p>
          <a:p>
            <a:pPr marL="0" indent="0">
              <a:buNone/>
            </a:pPr>
            <a:endParaRPr lang="en-US"/>
          </a:p>
        </p:txBody>
      </p:sp>
      <p:sp>
        <p:nvSpPr>
          <p:cNvPr id="5" name="Slide Number Placeholder 4">
            <a:extLst>
              <a:ext uri="{FF2B5EF4-FFF2-40B4-BE49-F238E27FC236}">
                <a16:creationId xmlns:a16="http://schemas.microsoft.com/office/drawing/2014/main" id="{1AFD00E3-6F92-155E-6AF4-5BA9EE900E76}"/>
              </a:ext>
            </a:extLst>
          </p:cNvPr>
          <p:cNvSpPr>
            <a:spLocks noGrp="1"/>
          </p:cNvSpPr>
          <p:nvPr>
            <p:ph type="sldNum" sz="quarter" idx="11"/>
          </p:nvPr>
        </p:nvSpPr>
        <p:spPr/>
        <p:txBody>
          <a:bodyPr/>
          <a:lstStyle/>
          <a:p>
            <a:fld id="{99F89DBD-657F-0D4B-86A7-CD9BC0A58798}" type="slidenum">
              <a:rPr lang="en-US" smtClean="0"/>
              <a:pPr/>
              <a:t>31</a:t>
            </a:fld>
            <a:endParaRPr lang="en-US"/>
          </a:p>
        </p:txBody>
      </p:sp>
      <p:sp>
        <p:nvSpPr>
          <p:cNvPr id="2" name="Text Placeholder 6">
            <a:extLst>
              <a:ext uri="{FF2B5EF4-FFF2-40B4-BE49-F238E27FC236}">
                <a16:creationId xmlns:a16="http://schemas.microsoft.com/office/drawing/2014/main" id="{D3C55A4E-1C7F-337F-CB2D-7FBB0118FED4}"/>
              </a:ext>
            </a:extLst>
          </p:cNvPr>
          <p:cNvSpPr txBox="1">
            <a:spLocks/>
          </p:cNvSpPr>
          <p:nvPr/>
        </p:nvSpPr>
        <p:spPr>
          <a:xfrm>
            <a:off x="408906" y="740909"/>
            <a:ext cx="6344989" cy="3027527"/>
          </a:xfrm>
          <a:prstGeom prst="rect">
            <a:avLst/>
          </a:prstGeom>
        </p:spPr>
        <p:txBody>
          <a:bodyPr vert="horz" lIns="91440" tIns="45720" rIns="91440" bIns="45720" numCol="1" rtlCol="0">
            <a:noAutofit/>
          </a:bodyPr>
          <a:lstStyle>
            <a:lvl1pPr marL="18288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SzPct val="90000"/>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a:p>
          <a:p>
            <a:pPr>
              <a:lnSpc>
                <a:spcPct val="75000"/>
              </a:lnSpc>
            </a:pPr>
            <a:r>
              <a:rPr lang="en-US" sz="1600"/>
              <a:t>HIO Master Plan adopted in 2019</a:t>
            </a:r>
          </a:p>
          <a:p>
            <a:pPr>
              <a:lnSpc>
                <a:spcPct val="75000"/>
              </a:lnSpc>
            </a:pPr>
            <a:r>
              <a:rPr lang="en-US" sz="1600"/>
              <a:t>Site is 13.165 acres</a:t>
            </a:r>
          </a:p>
          <a:p>
            <a:pPr>
              <a:lnSpc>
                <a:spcPct val="75000"/>
              </a:lnSpc>
            </a:pPr>
            <a:r>
              <a:rPr lang="en-US" sz="1600"/>
              <a:t>Corporate hangar development on land designated for corporate aviation</a:t>
            </a:r>
          </a:p>
          <a:p>
            <a:pPr>
              <a:lnSpc>
                <a:spcPct val="75000"/>
              </a:lnSpc>
            </a:pPr>
            <a:r>
              <a:rPr lang="en-US" sz="1600"/>
              <a:t>Access via Taxiway F and Airport Road</a:t>
            </a:r>
          </a:p>
          <a:p>
            <a:pPr>
              <a:lnSpc>
                <a:spcPct val="75000"/>
              </a:lnSpc>
            </a:pPr>
            <a:r>
              <a:rPr lang="en-US" sz="1600"/>
              <a:t>Port lease and NEPA completed in 2025</a:t>
            </a:r>
          </a:p>
          <a:p>
            <a:pPr>
              <a:lnSpc>
                <a:spcPct val="75000"/>
              </a:lnSpc>
            </a:pPr>
            <a:r>
              <a:rPr lang="en-US" sz="1600"/>
              <a:t>Sky Harbour plans 2 phases, building 5 hangars</a:t>
            </a:r>
          </a:p>
          <a:p>
            <a:pPr>
              <a:lnSpc>
                <a:spcPct val="75000"/>
              </a:lnSpc>
            </a:pPr>
            <a:r>
              <a:rPr lang="en-US" sz="1600"/>
              <a:t>Fuel for based tenants is Jet A ONLY (unleaded fuel)</a:t>
            </a:r>
          </a:p>
          <a:p>
            <a:pPr>
              <a:lnSpc>
                <a:spcPct val="75000"/>
              </a:lnSpc>
            </a:pPr>
            <a:endParaRPr lang="en-US" sz="1600"/>
          </a:p>
          <a:p>
            <a:pPr>
              <a:lnSpc>
                <a:spcPct val="75000"/>
              </a:lnSpc>
            </a:pPr>
            <a:endParaRPr lang="en-US" sz="1600">
              <a:solidFill>
                <a:schemeClr val="accent1"/>
              </a:solidFill>
            </a:endParaRPr>
          </a:p>
          <a:p>
            <a:pPr marL="0" indent="0">
              <a:buNone/>
            </a:pPr>
            <a:endParaRPr lang="en-US" sz="1600"/>
          </a:p>
          <a:p>
            <a:pPr marL="0" indent="0">
              <a:buNone/>
            </a:pPr>
            <a:endParaRPr lang="en-US" sz="1600"/>
          </a:p>
        </p:txBody>
      </p:sp>
      <p:pic>
        <p:nvPicPr>
          <p:cNvPr id="12" name="Picture 11">
            <a:extLst>
              <a:ext uri="{FF2B5EF4-FFF2-40B4-BE49-F238E27FC236}">
                <a16:creationId xmlns:a16="http://schemas.microsoft.com/office/drawing/2014/main" id="{9F95FC83-D0F4-AE5D-E366-0D7A388248D7}"/>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rcRect l="49717"/>
          <a:stretch>
            <a:fillRect/>
          </a:stretch>
        </p:blipFill>
        <p:spPr>
          <a:xfrm>
            <a:off x="7170715" y="3712"/>
            <a:ext cx="5021284" cy="6073815"/>
          </a:xfrm>
          <a:prstGeom prst="rect">
            <a:avLst/>
          </a:prstGeom>
          <a:solidFill>
            <a:srgbClr val="FFFF00"/>
          </a:solidFill>
        </p:spPr>
      </p:pic>
      <p:sp>
        <p:nvSpPr>
          <p:cNvPr id="17" name="Freeform: Shape 16">
            <a:extLst>
              <a:ext uri="{FF2B5EF4-FFF2-40B4-BE49-F238E27FC236}">
                <a16:creationId xmlns:a16="http://schemas.microsoft.com/office/drawing/2014/main" id="{9E5446DF-D3FD-EA91-C78D-FB21A265A46D}"/>
              </a:ext>
            </a:extLst>
          </p:cNvPr>
          <p:cNvSpPr/>
          <p:nvPr/>
        </p:nvSpPr>
        <p:spPr>
          <a:xfrm>
            <a:off x="7703128" y="1066799"/>
            <a:ext cx="714894" cy="806335"/>
          </a:xfrm>
          <a:custGeom>
            <a:avLst/>
            <a:gdLst>
              <a:gd name="csX0" fmla="*/ 249381 w 817418"/>
              <a:gd name="csY0" fmla="*/ 762000 h 762000"/>
              <a:gd name="csX1" fmla="*/ 817418 w 817418"/>
              <a:gd name="csY1" fmla="*/ 623454 h 762000"/>
              <a:gd name="csX2" fmla="*/ 484909 w 817418"/>
              <a:gd name="csY2" fmla="*/ 152400 h 762000"/>
              <a:gd name="csX3" fmla="*/ 346363 w 817418"/>
              <a:gd name="csY3" fmla="*/ 0 h 762000"/>
              <a:gd name="csX4" fmla="*/ 249381 w 817418"/>
              <a:gd name="csY4" fmla="*/ 83127 h 762000"/>
              <a:gd name="csX5" fmla="*/ 124691 w 817418"/>
              <a:gd name="csY5" fmla="*/ 83127 h 762000"/>
              <a:gd name="csX6" fmla="*/ 0 w 817418"/>
              <a:gd name="csY6" fmla="*/ 13854 h 762000"/>
              <a:gd name="csX7" fmla="*/ 249381 w 817418"/>
              <a:gd name="csY7" fmla="*/ 762000 h 762000"/>
              <a:gd name="csX0" fmla="*/ 207817 w 775854"/>
              <a:gd name="csY0" fmla="*/ 775855 h 775855"/>
              <a:gd name="csX1" fmla="*/ 775854 w 775854"/>
              <a:gd name="csY1" fmla="*/ 637309 h 775855"/>
              <a:gd name="csX2" fmla="*/ 443345 w 775854"/>
              <a:gd name="csY2" fmla="*/ 166255 h 775855"/>
              <a:gd name="csX3" fmla="*/ 304799 w 775854"/>
              <a:gd name="csY3" fmla="*/ 13855 h 775855"/>
              <a:gd name="csX4" fmla="*/ 207817 w 775854"/>
              <a:gd name="csY4" fmla="*/ 96982 h 775855"/>
              <a:gd name="csX5" fmla="*/ 83127 w 775854"/>
              <a:gd name="csY5" fmla="*/ 96982 h 775855"/>
              <a:gd name="csX6" fmla="*/ 0 w 775854"/>
              <a:gd name="csY6" fmla="*/ 0 h 775855"/>
              <a:gd name="csX7" fmla="*/ 207817 w 775854"/>
              <a:gd name="csY7" fmla="*/ 775855 h 775855"/>
              <a:gd name="csX0" fmla="*/ 207817 w 745374"/>
              <a:gd name="csY0" fmla="*/ 775855 h 775855"/>
              <a:gd name="csX1" fmla="*/ 745374 w 745374"/>
              <a:gd name="csY1" fmla="*/ 637309 h 775855"/>
              <a:gd name="csX2" fmla="*/ 443345 w 745374"/>
              <a:gd name="csY2" fmla="*/ 166255 h 775855"/>
              <a:gd name="csX3" fmla="*/ 304799 w 745374"/>
              <a:gd name="csY3" fmla="*/ 13855 h 775855"/>
              <a:gd name="csX4" fmla="*/ 207817 w 745374"/>
              <a:gd name="csY4" fmla="*/ 96982 h 775855"/>
              <a:gd name="csX5" fmla="*/ 83127 w 745374"/>
              <a:gd name="csY5" fmla="*/ 96982 h 775855"/>
              <a:gd name="csX6" fmla="*/ 0 w 745374"/>
              <a:gd name="csY6" fmla="*/ 0 h 775855"/>
              <a:gd name="csX7" fmla="*/ 207817 w 745374"/>
              <a:gd name="csY7" fmla="*/ 775855 h 775855"/>
              <a:gd name="csX0" fmla="*/ 207817 w 714894"/>
              <a:gd name="csY0" fmla="*/ 775855 h 775855"/>
              <a:gd name="csX1" fmla="*/ 714894 w 714894"/>
              <a:gd name="csY1" fmla="*/ 647469 h 775855"/>
              <a:gd name="csX2" fmla="*/ 443345 w 714894"/>
              <a:gd name="csY2" fmla="*/ 166255 h 775855"/>
              <a:gd name="csX3" fmla="*/ 304799 w 714894"/>
              <a:gd name="csY3" fmla="*/ 13855 h 775855"/>
              <a:gd name="csX4" fmla="*/ 207817 w 714894"/>
              <a:gd name="csY4" fmla="*/ 96982 h 775855"/>
              <a:gd name="csX5" fmla="*/ 83127 w 714894"/>
              <a:gd name="csY5" fmla="*/ 96982 h 775855"/>
              <a:gd name="csX6" fmla="*/ 0 w 714894"/>
              <a:gd name="csY6" fmla="*/ 0 h 775855"/>
              <a:gd name="csX7" fmla="*/ 207817 w 714894"/>
              <a:gd name="csY7" fmla="*/ 775855 h 775855"/>
              <a:gd name="csX0" fmla="*/ 207817 w 714894"/>
              <a:gd name="csY0" fmla="*/ 775855 h 775855"/>
              <a:gd name="csX1" fmla="*/ 714894 w 714894"/>
              <a:gd name="csY1" fmla="*/ 677949 h 775855"/>
              <a:gd name="csX2" fmla="*/ 443345 w 714894"/>
              <a:gd name="csY2" fmla="*/ 166255 h 775855"/>
              <a:gd name="csX3" fmla="*/ 304799 w 714894"/>
              <a:gd name="csY3" fmla="*/ 13855 h 775855"/>
              <a:gd name="csX4" fmla="*/ 207817 w 714894"/>
              <a:gd name="csY4" fmla="*/ 96982 h 775855"/>
              <a:gd name="csX5" fmla="*/ 83127 w 714894"/>
              <a:gd name="csY5" fmla="*/ 96982 h 775855"/>
              <a:gd name="csX6" fmla="*/ 0 w 714894"/>
              <a:gd name="csY6" fmla="*/ 0 h 775855"/>
              <a:gd name="csX7" fmla="*/ 207817 w 714894"/>
              <a:gd name="csY7" fmla="*/ 775855 h 775855"/>
              <a:gd name="csX0" fmla="*/ 217977 w 714894"/>
              <a:gd name="csY0" fmla="*/ 806335 h 806335"/>
              <a:gd name="csX1" fmla="*/ 714894 w 714894"/>
              <a:gd name="csY1" fmla="*/ 677949 h 806335"/>
              <a:gd name="csX2" fmla="*/ 443345 w 714894"/>
              <a:gd name="csY2" fmla="*/ 166255 h 806335"/>
              <a:gd name="csX3" fmla="*/ 304799 w 714894"/>
              <a:gd name="csY3" fmla="*/ 13855 h 806335"/>
              <a:gd name="csX4" fmla="*/ 207817 w 714894"/>
              <a:gd name="csY4" fmla="*/ 96982 h 806335"/>
              <a:gd name="csX5" fmla="*/ 83127 w 714894"/>
              <a:gd name="csY5" fmla="*/ 96982 h 806335"/>
              <a:gd name="csX6" fmla="*/ 0 w 714894"/>
              <a:gd name="csY6" fmla="*/ 0 h 806335"/>
              <a:gd name="csX7" fmla="*/ 217977 w 714894"/>
              <a:gd name="csY7" fmla="*/ 806335 h 806335"/>
              <a:gd name="csX0" fmla="*/ 217977 w 714894"/>
              <a:gd name="csY0" fmla="*/ 806335 h 806335"/>
              <a:gd name="csX1" fmla="*/ 714894 w 714894"/>
              <a:gd name="csY1" fmla="*/ 677949 h 806335"/>
              <a:gd name="csX2" fmla="*/ 628072 w 714894"/>
              <a:gd name="csY2" fmla="*/ 426721 h 806335"/>
              <a:gd name="csX3" fmla="*/ 443345 w 714894"/>
              <a:gd name="csY3" fmla="*/ 166255 h 806335"/>
              <a:gd name="csX4" fmla="*/ 304799 w 714894"/>
              <a:gd name="csY4" fmla="*/ 13855 h 806335"/>
              <a:gd name="csX5" fmla="*/ 207817 w 714894"/>
              <a:gd name="csY5" fmla="*/ 96982 h 806335"/>
              <a:gd name="csX6" fmla="*/ 83127 w 714894"/>
              <a:gd name="csY6" fmla="*/ 96982 h 806335"/>
              <a:gd name="csX7" fmla="*/ 0 w 714894"/>
              <a:gd name="csY7" fmla="*/ 0 h 806335"/>
              <a:gd name="csX8" fmla="*/ 217977 w 714894"/>
              <a:gd name="csY8" fmla="*/ 806335 h 8063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4894" h="806335">
                <a:moveTo>
                  <a:pt x="217977" y="806335"/>
                </a:moveTo>
                <a:lnTo>
                  <a:pt x="714894" y="677949"/>
                </a:lnTo>
                <a:cubicBezTo>
                  <a:pt x="675793" y="597593"/>
                  <a:pt x="667173" y="507077"/>
                  <a:pt x="628072" y="426721"/>
                </a:cubicBezTo>
                <a:lnTo>
                  <a:pt x="443345" y="166255"/>
                </a:lnTo>
                <a:lnTo>
                  <a:pt x="304799" y="13855"/>
                </a:lnTo>
                <a:lnTo>
                  <a:pt x="207817" y="96982"/>
                </a:lnTo>
                <a:lnTo>
                  <a:pt x="83127" y="96982"/>
                </a:lnTo>
                <a:lnTo>
                  <a:pt x="0" y="0"/>
                </a:lnTo>
                <a:lnTo>
                  <a:pt x="217977" y="806335"/>
                </a:lnTo>
                <a:close/>
              </a:path>
            </a:pathLst>
          </a:custGeom>
          <a:solidFill>
            <a:srgbClr val="FFFF00">
              <a:alpha val="99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6B49E3BD-24E9-06DB-3C7F-281FCDCC2ECA}"/>
              </a:ext>
            </a:extLst>
          </p:cNvPr>
          <p:cNvSpPr/>
          <p:nvPr/>
        </p:nvSpPr>
        <p:spPr>
          <a:xfrm>
            <a:off x="8478982" y="1117600"/>
            <a:ext cx="2479963" cy="3651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Corp Aviation Reserve</a:t>
            </a:r>
          </a:p>
        </p:txBody>
      </p:sp>
      <p:cxnSp>
        <p:nvCxnSpPr>
          <p:cNvPr id="21" name="Straight Arrow Connector 20">
            <a:extLst>
              <a:ext uri="{FF2B5EF4-FFF2-40B4-BE49-F238E27FC236}">
                <a16:creationId xmlns:a16="http://schemas.microsoft.com/office/drawing/2014/main" id="{BC8E423F-64FA-C6D6-2874-510740DFE9C5}"/>
              </a:ext>
            </a:extLst>
          </p:cNvPr>
          <p:cNvCxnSpPr>
            <a:cxnSpLocks/>
            <a:stCxn id="18" idx="1"/>
          </p:cNvCxnSpPr>
          <p:nvPr/>
        </p:nvCxnSpPr>
        <p:spPr>
          <a:xfrm flipH="1">
            <a:off x="8178800" y="1300163"/>
            <a:ext cx="300182" cy="1825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6" name="Text Placeholder 6">
            <a:extLst>
              <a:ext uri="{FF2B5EF4-FFF2-40B4-BE49-F238E27FC236}">
                <a16:creationId xmlns:a16="http://schemas.microsoft.com/office/drawing/2014/main" id="{4B2D8448-293B-2AAE-8A31-27A58B9EB0FE}"/>
              </a:ext>
            </a:extLst>
          </p:cNvPr>
          <p:cNvSpPr txBox="1">
            <a:spLocks/>
          </p:cNvSpPr>
          <p:nvPr/>
        </p:nvSpPr>
        <p:spPr>
          <a:xfrm>
            <a:off x="404040" y="3673415"/>
            <a:ext cx="6536169" cy="3027527"/>
          </a:xfrm>
          <a:prstGeom prst="rect">
            <a:avLst/>
          </a:prstGeom>
        </p:spPr>
        <p:txBody>
          <a:bodyPr vert="horz" lIns="91440" tIns="45720" rIns="91440" bIns="45720" numCol="1" rtlCol="0">
            <a:noAutofit/>
          </a:bodyPr>
          <a:lstStyle>
            <a:lvl1pPr marL="18288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SzPct val="90000"/>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a:solidFill>
                <a:schemeClr val="accent1"/>
              </a:solidFill>
            </a:endParaRPr>
          </a:p>
          <a:p>
            <a:pPr>
              <a:lnSpc>
                <a:spcPct val="75000"/>
              </a:lnSpc>
            </a:pPr>
            <a:r>
              <a:rPr lang="en-US" sz="1600">
                <a:solidFill>
                  <a:schemeClr val="accent1"/>
                </a:solidFill>
              </a:rPr>
              <a:t>Se </a:t>
            </a:r>
            <a:r>
              <a:rPr lang="en-US" sz="1600" err="1">
                <a:solidFill>
                  <a:schemeClr val="accent1"/>
                </a:solidFill>
              </a:rPr>
              <a:t>adoptó</a:t>
            </a:r>
            <a:r>
              <a:rPr lang="en-US" sz="1600">
                <a:solidFill>
                  <a:schemeClr val="accent1"/>
                </a:solidFill>
              </a:rPr>
              <a:t> </a:t>
            </a:r>
            <a:r>
              <a:rPr lang="en-US" sz="1600" err="1">
                <a:solidFill>
                  <a:schemeClr val="accent1"/>
                </a:solidFill>
              </a:rPr>
              <a:t>el</a:t>
            </a:r>
            <a:r>
              <a:rPr lang="en-US" sz="1600">
                <a:solidFill>
                  <a:schemeClr val="accent1"/>
                </a:solidFill>
              </a:rPr>
              <a:t> Plan Maestro de HIO </a:t>
            </a:r>
            <a:r>
              <a:rPr lang="en-US" sz="1600" err="1">
                <a:solidFill>
                  <a:schemeClr val="accent1"/>
                </a:solidFill>
              </a:rPr>
              <a:t>en</a:t>
            </a:r>
            <a:r>
              <a:rPr lang="en-US" sz="1600">
                <a:solidFill>
                  <a:schemeClr val="accent1"/>
                </a:solidFill>
              </a:rPr>
              <a:t> 2019</a:t>
            </a:r>
          </a:p>
          <a:p>
            <a:pPr>
              <a:lnSpc>
                <a:spcPct val="75000"/>
              </a:lnSpc>
            </a:pPr>
            <a:r>
              <a:rPr lang="en-US" sz="1600">
                <a:solidFill>
                  <a:schemeClr val="accent1"/>
                </a:solidFill>
              </a:rPr>
              <a:t>El sitio </a:t>
            </a:r>
            <a:r>
              <a:rPr lang="en-US" sz="1600" err="1">
                <a:solidFill>
                  <a:schemeClr val="accent1"/>
                </a:solidFill>
              </a:rPr>
              <a:t>tiene</a:t>
            </a:r>
            <a:r>
              <a:rPr lang="en-US" sz="1600">
                <a:solidFill>
                  <a:schemeClr val="accent1"/>
                </a:solidFill>
              </a:rPr>
              <a:t> 13.165 acres</a:t>
            </a:r>
          </a:p>
          <a:p>
            <a:pPr>
              <a:lnSpc>
                <a:spcPct val="75000"/>
              </a:lnSpc>
            </a:pPr>
            <a:r>
              <a:rPr lang="en-US" sz="1600">
                <a:solidFill>
                  <a:schemeClr val="accent1"/>
                </a:solidFill>
              </a:rPr>
              <a:t>Desarrollo de hangar </a:t>
            </a:r>
            <a:r>
              <a:rPr lang="en-US" sz="1600" err="1">
                <a:solidFill>
                  <a:schemeClr val="accent1"/>
                </a:solidFill>
              </a:rPr>
              <a:t>corporativo</a:t>
            </a:r>
            <a:r>
              <a:rPr lang="en-US" sz="1600">
                <a:solidFill>
                  <a:schemeClr val="accent1"/>
                </a:solidFill>
              </a:rPr>
              <a:t> </a:t>
            </a:r>
            <a:r>
              <a:rPr lang="en-US" sz="1600" err="1">
                <a:solidFill>
                  <a:schemeClr val="accent1"/>
                </a:solidFill>
              </a:rPr>
              <a:t>en</a:t>
            </a:r>
            <a:r>
              <a:rPr lang="en-US" sz="1600">
                <a:solidFill>
                  <a:schemeClr val="accent1"/>
                </a:solidFill>
              </a:rPr>
              <a:t> </a:t>
            </a:r>
            <a:r>
              <a:rPr lang="en-US" sz="1600" err="1">
                <a:solidFill>
                  <a:schemeClr val="accent1"/>
                </a:solidFill>
              </a:rPr>
              <a:t>terreno</a:t>
            </a:r>
            <a:r>
              <a:rPr lang="en-US" sz="1600">
                <a:solidFill>
                  <a:schemeClr val="accent1"/>
                </a:solidFill>
              </a:rPr>
              <a:t> </a:t>
            </a:r>
            <a:r>
              <a:rPr lang="en-US" sz="1600" err="1">
                <a:solidFill>
                  <a:schemeClr val="accent1"/>
                </a:solidFill>
              </a:rPr>
              <a:t>designado</a:t>
            </a:r>
            <a:r>
              <a:rPr lang="en-US" sz="1600">
                <a:solidFill>
                  <a:schemeClr val="accent1"/>
                </a:solidFill>
              </a:rPr>
              <a:t> para </a:t>
            </a:r>
            <a:r>
              <a:rPr lang="en-US" sz="1600" err="1">
                <a:solidFill>
                  <a:schemeClr val="accent1"/>
                </a:solidFill>
              </a:rPr>
              <a:t>aviación</a:t>
            </a:r>
            <a:r>
              <a:rPr lang="en-US" sz="1600">
                <a:solidFill>
                  <a:schemeClr val="accent1"/>
                </a:solidFill>
              </a:rPr>
              <a:t> </a:t>
            </a:r>
            <a:r>
              <a:rPr lang="en-US" sz="1600" err="1">
                <a:solidFill>
                  <a:schemeClr val="accent1"/>
                </a:solidFill>
              </a:rPr>
              <a:t>corporativa</a:t>
            </a:r>
            <a:endParaRPr lang="en-US" sz="1600">
              <a:solidFill>
                <a:schemeClr val="accent1"/>
              </a:solidFill>
            </a:endParaRPr>
          </a:p>
          <a:p>
            <a:pPr>
              <a:lnSpc>
                <a:spcPct val="75000"/>
              </a:lnSpc>
            </a:pPr>
            <a:r>
              <a:rPr lang="en-US" sz="1600" err="1">
                <a:solidFill>
                  <a:schemeClr val="accent1"/>
                </a:solidFill>
              </a:rPr>
              <a:t>Acceso</a:t>
            </a:r>
            <a:r>
              <a:rPr lang="en-US" sz="1600">
                <a:solidFill>
                  <a:schemeClr val="accent1"/>
                </a:solidFill>
              </a:rPr>
              <a:t> </a:t>
            </a:r>
            <a:r>
              <a:rPr lang="en-US" sz="1600" err="1">
                <a:solidFill>
                  <a:schemeClr val="accent1"/>
                </a:solidFill>
              </a:rPr>
              <a:t>por</a:t>
            </a:r>
            <a:r>
              <a:rPr lang="en-US" sz="1600">
                <a:solidFill>
                  <a:schemeClr val="accent1"/>
                </a:solidFill>
              </a:rPr>
              <a:t> la </a:t>
            </a:r>
            <a:r>
              <a:rPr lang="en-US" sz="1600" err="1">
                <a:solidFill>
                  <a:schemeClr val="accent1"/>
                </a:solidFill>
              </a:rPr>
              <a:t>pista</a:t>
            </a:r>
            <a:r>
              <a:rPr lang="en-US" sz="1600">
                <a:solidFill>
                  <a:schemeClr val="accent1"/>
                </a:solidFill>
              </a:rPr>
              <a:t> de </a:t>
            </a:r>
            <a:r>
              <a:rPr lang="en-US" sz="1600" err="1">
                <a:solidFill>
                  <a:schemeClr val="accent1"/>
                </a:solidFill>
              </a:rPr>
              <a:t>rodaje</a:t>
            </a:r>
            <a:r>
              <a:rPr lang="en-US" sz="1600">
                <a:solidFill>
                  <a:schemeClr val="accent1"/>
                </a:solidFill>
              </a:rPr>
              <a:t> F y Airport Road</a:t>
            </a:r>
          </a:p>
          <a:p>
            <a:pPr>
              <a:lnSpc>
                <a:spcPct val="75000"/>
              </a:lnSpc>
            </a:pPr>
            <a:r>
              <a:rPr lang="en-US" sz="1600">
                <a:solidFill>
                  <a:schemeClr val="accent1"/>
                </a:solidFill>
              </a:rPr>
              <a:t>Se </a:t>
            </a:r>
            <a:r>
              <a:rPr lang="en-US" sz="1600" err="1">
                <a:solidFill>
                  <a:schemeClr val="accent1"/>
                </a:solidFill>
              </a:rPr>
              <a:t>finalizaron</a:t>
            </a:r>
            <a:r>
              <a:rPr lang="en-US" sz="1600">
                <a:solidFill>
                  <a:schemeClr val="accent1"/>
                </a:solidFill>
              </a:rPr>
              <a:t> </a:t>
            </a:r>
            <a:r>
              <a:rPr lang="en-US" sz="1600" err="1">
                <a:solidFill>
                  <a:schemeClr val="accent1"/>
                </a:solidFill>
              </a:rPr>
              <a:t>el</a:t>
            </a:r>
            <a:r>
              <a:rPr lang="en-US" sz="1600">
                <a:solidFill>
                  <a:schemeClr val="accent1"/>
                </a:solidFill>
              </a:rPr>
              <a:t> </a:t>
            </a:r>
            <a:r>
              <a:rPr lang="en-US" sz="1600" err="1">
                <a:solidFill>
                  <a:schemeClr val="accent1"/>
                </a:solidFill>
              </a:rPr>
              <a:t>contrato</a:t>
            </a:r>
            <a:r>
              <a:rPr lang="en-US" sz="1600">
                <a:solidFill>
                  <a:schemeClr val="accent1"/>
                </a:solidFill>
              </a:rPr>
              <a:t> de </a:t>
            </a:r>
            <a:r>
              <a:rPr lang="en-US" sz="1600" err="1">
                <a:solidFill>
                  <a:schemeClr val="accent1"/>
                </a:solidFill>
              </a:rPr>
              <a:t>arrendamiento</a:t>
            </a:r>
            <a:r>
              <a:rPr lang="en-US" sz="1600">
                <a:solidFill>
                  <a:schemeClr val="accent1"/>
                </a:solidFill>
              </a:rPr>
              <a:t> y </a:t>
            </a:r>
            <a:r>
              <a:rPr lang="en-US" sz="1600" err="1">
                <a:solidFill>
                  <a:schemeClr val="accent1"/>
                </a:solidFill>
              </a:rPr>
              <a:t>el</a:t>
            </a:r>
            <a:r>
              <a:rPr lang="en-US" sz="1600">
                <a:solidFill>
                  <a:schemeClr val="accent1"/>
                </a:solidFill>
              </a:rPr>
              <a:t> NEPA </a:t>
            </a:r>
            <a:r>
              <a:rPr lang="en-US" sz="1600" err="1">
                <a:solidFill>
                  <a:schemeClr val="accent1"/>
                </a:solidFill>
              </a:rPr>
              <a:t>en</a:t>
            </a:r>
            <a:r>
              <a:rPr lang="en-US" sz="1600">
                <a:solidFill>
                  <a:schemeClr val="accent1"/>
                </a:solidFill>
              </a:rPr>
              <a:t> 2025</a:t>
            </a:r>
          </a:p>
          <a:p>
            <a:pPr>
              <a:lnSpc>
                <a:spcPct val="75000"/>
              </a:lnSpc>
            </a:pPr>
            <a:r>
              <a:rPr lang="en-US" sz="1600">
                <a:solidFill>
                  <a:schemeClr val="accent1"/>
                </a:solidFill>
              </a:rPr>
              <a:t>Sky Harbour </a:t>
            </a:r>
            <a:r>
              <a:rPr lang="en-US" sz="1600" err="1">
                <a:solidFill>
                  <a:schemeClr val="accent1"/>
                </a:solidFill>
              </a:rPr>
              <a:t>planea</a:t>
            </a:r>
            <a:r>
              <a:rPr lang="en-US" sz="1600">
                <a:solidFill>
                  <a:schemeClr val="accent1"/>
                </a:solidFill>
              </a:rPr>
              <a:t> 2 </a:t>
            </a:r>
            <a:r>
              <a:rPr lang="en-US" sz="1600" err="1">
                <a:solidFill>
                  <a:schemeClr val="accent1"/>
                </a:solidFill>
              </a:rPr>
              <a:t>fases</a:t>
            </a:r>
            <a:r>
              <a:rPr lang="en-US" sz="1600">
                <a:solidFill>
                  <a:schemeClr val="accent1"/>
                </a:solidFill>
              </a:rPr>
              <a:t>, </a:t>
            </a:r>
            <a:r>
              <a:rPr lang="en-US" sz="1600" err="1">
                <a:solidFill>
                  <a:schemeClr val="accent1"/>
                </a:solidFill>
              </a:rPr>
              <a:t>construir</a:t>
            </a:r>
            <a:r>
              <a:rPr lang="en-US" sz="1600">
                <a:solidFill>
                  <a:schemeClr val="accent1"/>
                </a:solidFill>
              </a:rPr>
              <a:t> 5 </a:t>
            </a:r>
            <a:r>
              <a:rPr lang="en-US" sz="1600" err="1">
                <a:solidFill>
                  <a:schemeClr val="accent1"/>
                </a:solidFill>
              </a:rPr>
              <a:t>hángares</a:t>
            </a:r>
            <a:endParaRPr lang="en-US" sz="1600">
              <a:solidFill>
                <a:schemeClr val="accent1"/>
              </a:solidFill>
            </a:endParaRPr>
          </a:p>
          <a:p>
            <a:pPr>
              <a:lnSpc>
                <a:spcPct val="75000"/>
              </a:lnSpc>
            </a:pPr>
            <a:r>
              <a:rPr lang="en-US" sz="1600">
                <a:solidFill>
                  <a:schemeClr val="accent1"/>
                </a:solidFill>
              </a:rPr>
              <a:t>El combustible para </a:t>
            </a:r>
            <a:r>
              <a:rPr lang="en-US" sz="1600" err="1">
                <a:solidFill>
                  <a:schemeClr val="accent1"/>
                </a:solidFill>
              </a:rPr>
              <a:t>los</a:t>
            </a:r>
            <a:r>
              <a:rPr lang="en-US" sz="1600">
                <a:solidFill>
                  <a:schemeClr val="accent1"/>
                </a:solidFill>
              </a:rPr>
              <a:t> </a:t>
            </a:r>
            <a:r>
              <a:rPr lang="en-US" sz="1600" err="1">
                <a:solidFill>
                  <a:schemeClr val="accent1"/>
                </a:solidFill>
              </a:rPr>
              <a:t>arrendatorios</a:t>
            </a:r>
            <a:r>
              <a:rPr lang="en-US" sz="1600">
                <a:solidFill>
                  <a:schemeClr val="accent1"/>
                </a:solidFill>
              </a:rPr>
              <a:t> es SOLO Jet A (sin </a:t>
            </a:r>
            <a:r>
              <a:rPr lang="en-US" sz="1600" err="1">
                <a:solidFill>
                  <a:schemeClr val="accent1"/>
                </a:solidFill>
              </a:rPr>
              <a:t>plomo</a:t>
            </a:r>
            <a:r>
              <a:rPr lang="en-US" sz="1600">
                <a:solidFill>
                  <a:schemeClr val="accent1"/>
                </a:solidFill>
              </a:rPr>
              <a:t>)</a:t>
            </a:r>
          </a:p>
          <a:p>
            <a:pPr>
              <a:lnSpc>
                <a:spcPct val="75000"/>
              </a:lnSpc>
            </a:pPr>
            <a:endParaRPr lang="en-US" sz="1600">
              <a:solidFill>
                <a:schemeClr val="accent1"/>
              </a:solidFill>
            </a:endParaRPr>
          </a:p>
          <a:p>
            <a:pPr marL="0" indent="0">
              <a:buNone/>
            </a:pPr>
            <a:endParaRPr lang="en-US" sz="1600">
              <a:solidFill>
                <a:schemeClr val="accent1"/>
              </a:solidFill>
            </a:endParaRPr>
          </a:p>
          <a:p>
            <a:pPr marL="0" indent="0">
              <a:buNone/>
            </a:pPr>
            <a:endParaRPr lang="en-US" sz="1600">
              <a:solidFill>
                <a:schemeClr val="accent1"/>
              </a:solidFill>
            </a:endParaRPr>
          </a:p>
        </p:txBody>
      </p:sp>
      <p:cxnSp>
        <p:nvCxnSpPr>
          <p:cNvPr id="7" name="Straight Connector 6">
            <a:extLst>
              <a:ext uri="{FF2B5EF4-FFF2-40B4-BE49-F238E27FC236}">
                <a16:creationId xmlns:a16="http://schemas.microsoft.com/office/drawing/2014/main" id="{58C02E4A-1886-BFF1-46BD-6D78E4F030D6}"/>
              </a:ext>
            </a:extLst>
          </p:cNvPr>
          <p:cNvCxnSpPr>
            <a:cxnSpLocks/>
          </p:cNvCxnSpPr>
          <p:nvPr/>
        </p:nvCxnSpPr>
        <p:spPr>
          <a:xfrm>
            <a:off x="202351" y="3805383"/>
            <a:ext cx="6641794" cy="0"/>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521274"/>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F8831-6A5E-DD09-A940-C91848F7E2C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B06BEE1-D33D-441F-C179-90AFB0E6833B}"/>
              </a:ext>
            </a:extLst>
          </p:cNvPr>
          <p:cNvSpPr>
            <a:spLocks noGrp="1"/>
          </p:cNvSpPr>
          <p:nvPr>
            <p:ph type="body" sz="quarter" idx="12"/>
          </p:nvPr>
        </p:nvSpPr>
        <p:spPr>
          <a:xfrm>
            <a:off x="464588" y="396317"/>
            <a:ext cx="7335521" cy="721283"/>
          </a:xfrm>
        </p:spPr>
        <p:txBody>
          <a:bodyPr/>
          <a:lstStyle/>
          <a:p>
            <a:r>
              <a:rPr lang="en-US" sz="3200"/>
              <a:t>Phase 1 Development</a:t>
            </a:r>
          </a:p>
        </p:txBody>
      </p:sp>
      <p:sp>
        <p:nvSpPr>
          <p:cNvPr id="4" name="Text Placeholder 3">
            <a:extLst>
              <a:ext uri="{FF2B5EF4-FFF2-40B4-BE49-F238E27FC236}">
                <a16:creationId xmlns:a16="http://schemas.microsoft.com/office/drawing/2014/main" id="{474D2DC5-81B5-507A-8670-6E82C95BFB89}"/>
              </a:ext>
            </a:extLst>
          </p:cNvPr>
          <p:cNvSpPr>
            <a:spLocks noGrp="1"/>
          </p:cNvSpPr>
          <p:nvPr>
            <p:ph type="body" sz="quarter" idx="13"/>
          </p:nvPr>
        </p:nvSpPr>
        <p:spPr/>
        <p:txBody>
          <a:bodyPr/>
          <a:lstStyle/>
          <a:p>
            <a:pPr marL="0" indent="0">
              <a:buNone/>
            </a:pPr>
            <a:endParaRPr lang="en-US"/>
          </a:p>
          <a:p>
            <a:pPr marL="0" indent="0">
              <a:buNone/>
            </a:pPr>
            <a:endParaRPr lang="en-US"/>
          </a:p>
        </p:txBody>
      </p:sp>
      <p:sp>
        <p:nvSpPr>
          <p:cNvPr id="5" name="Slide Number Placeholder 4">
            <a:extLst>
              <a:ext uri="{FF2B5EF4-FFF2-40B4-BE49-F238E27FC236}">
                <a16:creationId xmlns:a16="http://schemas.microsoft.com/office/drawing/2014/main" id="{BCFFEF54-2E9A-D647-C5EF-6874C543545A}"/>
              </a:ext>
            </a:extLst>
          </p:cNvPr>
          <p:cNvSpPr>
            <a:spLocks noGrp="1"/>
          </p:cNvSpPr>
          <p:nvPr>
            <p:ph type="sldNum" sz="quarter" idx="11"/>
          </p:nvPr>
        </p:nvSpPr>
        <p:spPr/>
        <p:txBody>
          <a:bodyPr/>
          <a:lstStyle/>
          <a:p>
            <a:fld id="{99F89DBD-657F-0D4B-86A7-CD9BC0A58798}" type="slidenum">
              <a:rPr lang="en-US" smtClean="0"/>
              <a:pPr/>
              <a:t>32</a:t>
            </a:fld>
            <a:endParaRPr lang="en-US"/>
          </a:p>
        </p:txBody>
      </p:sp>
      <p:sp>
        <p:nvSpPr>
          <p:cNvPr id="2" name="Text Placeholder 6">
            <a:extLst>
              <a:ext uri="{FF2B5EF4-FFF2-40B4-BE49-F238E27FC236}">
                <a16:creationId xmlns:a16="http://schemas.microsoft.com/office/drawing/2014/main" id="{25803BB3-4174-8E7C-2CE4-372FAED39BD8}"/>
              </a:ext>
            </a:extLst>
          </p:cNvPr>
          <p:cNvSpPr txBox="1">
            <a:spLocks/>
          </p:cNvSpPr>
          <p:nvPr/>
        </p:nvSpPr>
        <p:spPr>
          <a:xfrm>
            <a:off x="408906" y="779009"/>
            <a:ext cx="2715294" cy="3027527"/>
          </a:xfrm>
          <a:prstGeom prst="rect">
            <a:avLst/>
          </a:prstGeom>
        </p:spPr>
        <p:txBody>
          <a:bodyPr vert="horz" lIns="91440" tIns="45720" rIns="91440" bIns="45720" numCol="1" rtlCol="0" anchor="t">
            <a:noAutofit/>
          </a:bodyPr>
          <a:lstStyle>
            <a:lvl1pPr marL="18288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SzPct val="90000"/>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a:p>
          <a:p>
            <a:pPr>
              <a:lnSpc>
                <a:spcPct val="75000"/>
              </a:lnSpc>
            </a:pPr>
            <a:r>
              <a:rPr lang="en-US" sz="1600"/>
              <a:t>Construction mid 2026 – late 2027</a:t>
            </a:r>
          </a:p>
          <a:p>
            <a:pPr>
              <a:lnSpc>
                <a:spcPct val="75000"/>
              </a:lnSpc>
            </a:pPr>
            <a:r>
              <a:rPr lang="en-US" sz="1600"/>
              <a:t>$31.5M investment</a:t>
            </a:r>
          </a:p>
          <a:p>
            <a:pPr>
              <a:lnSpc>
                <a:spcPct val="75000"/>
              </a:lnSpc>
            </a:pPr>
            <a:r>
              <a:rPr lang="en-US" sz="1600"/>
              <a:t>Builds Hangars 3 (A&amp;B), 4, and 5</a:t>
            </a:r>
          </a:p>
          <a:p>
            <a:pPr marL="401955" lvl="1">
              <a:lnSpc>
                <a:spcPct val="75000"/>
              </a:lnSpc>
            </a:pPr>
            <a:r>
              <a:rPr lang="en-US" sz="1600"/>
              <a:t>107,680sf hangar, 100,000sf ramp, 30 parking</a:t>
            </a:r>
          </a:p>
          <a:p>
            <a:pPr marL="401955" lvl="1">
              <a:lnSpc>
                <a:spcPct val="75000"/>
              </a:lnSpc>
            </a:pPr>
            <a:r>
              <a:rPr lang="en-US" sz="1600"/>
              <a:t>Hangars for 11-15 aircraft (depending on size)</a:t>
            </a:r>
          </a:p>
          <a:p>
            <a:pPr marL="401955" lvl="1">
              <a:lnSpc>
                <a:spcPct val="75000"/>
              </a:lnSpc>
              <a:buFontTx/>
              <a:buChar char="-"/>
            </a:pPr>
            <a:r>
              <a:rPr lang="en-US" sz="1600">
                <a:latin typeface="Inter"/>
              </a:rPr>
              <a:t>Estimated 1.98 to 2.69 flights per day </a:t>
            </a:r>
          </a:p>
          <a:p>
            <a:pPr>
              <a:lnSpc>
                <a:spcPct val="75000"/>
              </a:lnSpc>
            </a:pPr>
            <a:r>
              <a:rPr lang="en-US" sz="1600"/>
              <a:t>Construction Impacts (modeled):</a:t>
            </a:r>
          </a:p>
          <a:p>
            <a:pPr marL="401955" lvl="1">
              <a:lnSpc>
                <a:spcPct val="75000"/>
              </a:lnSpc>
            </a:pPr>
            <a:r>
              <a:rPr lang="en-US" sz="1600">
                <a:latin typeface="Inter"/>
              </a:rPr>
              <a:t>138 direct jobs, 99 indirect and induced jobs</a:t>
            </a:r>
          </a:p>
          <a:p>
            <a:pPr marL="401955" lvl="1">
              <a:lnSpc>
                <a:spcPct val="75000"/>
              </a:lnSpc>
            </a:pPr>
            <a:r>
              <a:rPr lang="en-US" sz="1600">
                <a:latin typeface="Inter"/>
              </a:rPr>
              <a:t>$1.8M for state and local taxes</a:t>
            </a:r>
          </a:p>
          <a:p>
            <a:pPr>
              <a:lnSpc>
                <a:spcPct val="75000"/>
              </a:lnSpc>
            </a:pPr>
            <a:endParaRPr lang="en-US" sz="1600"/>
          </a:p>
          <a:p>
            <a:pPr>
              <a:lnSpc>
                <a:spcPct val="75000"/>
              </a:lnSpc>
            </a:pPr>
            <a:endParaRPr lang="en-US" sz="1600">
              <a:solidFill>
                <a:schemeClr val="accent1"/>
              </a:solidFill>
            </a:endParaRPr>
          </a:p>
          <a:p>
            <a:pPr marL="0" indent="0">
              <a:lnSpc>
                <a:spcPct val="75000"/>
              </a:lnSpc>
              <a:buNone/>
            </a:pPr>
            <a:endParaRPr lang="en-US" sz="1600"/>
          </a:p>
          <a:p>
            <a:pPr marL="0" indent="0">
              <a:buNone/>
            </a:pPr>
            <a:endParaRPr lang="en-US" sz="1600"/>
          </a:p>
        </p:txBody>
      </p:sp>
      <p:pic>
        <p:nvPicPr>
          <p:cNvPr id="12" name="Picture 11">
            <a:extLst>
              <a:ext uri="{FF2B5EF4-FFF2-40B4-BE49-F238E27FC236}">
                <a16:creationId xmlns:a16="http://schemas.microsoft.com/office/drawing/2014/main" id="{7FF1B669-6537-2C05-DFBF-89DF0DA1D3F7}"/>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rcRect l="49717"/>
          <a:stretch>
            <a:fillRect/>
          </a:stretch>
        </p:blipFill>
        <p:spPr>
          <a:xfrm>
            <a:off x="7170715" y="3712"/>
            <a:ext cx="5021284" cy="6073815"/>
          </a:xfrm>
          <a:prstGeom prst="rect">
            <a:avLst/>
          </a:prstGeom>
          <a:solidFill>
            <a:srgbClr val="FFFF00"/>
          </a:solidFill>
        </p:spPr>
      </p:pic>
      <p:sp>
        <p:nvSpPr>
          <p:cNvPr id="17" name="Freeform: Shape 16">
            <a:extLst>
              <a:ext uri="{FF2B5EF4-FFF2-40B4-BE49-F238E27FC236}">
                <a16:creationId xmlns:a16="http://schemas.microsoft.com/office/drawing/2014/main" id="{3EE5F123-5C3F-87CA-3DBA-1C684FCADB13}"/>
              </a:ext>
            </a:extLst>
          </p:cNvPr>
          <p:cNvSpPr/>
          <p:nvPr/>
        </p:nvSpPr>
        <p:spPr>
          <a:xfrm>
            <a:off x="7703128" y="1066799"/>
            <a:ext cx="714894" cy="806335"/>
          </a:xfrm>
          <a:custGeom>
            <a:avLst/>
            <a:gdLst>
              <a:gd name="csX0" fmla="*/ 249381 w 817418"/>
              <a:gd name="csY0" fmla="*/ 762000 h 762000"/>
              <a:gd name="csX1" fmla="*/ 817418 w 817418"/>
              <a:gd name="csY1" fmla="*/ 623454 h 762000"/>
              <a:gd name="csX2" fmla="*/ 484909 w 817418"/>
              <a:gd name="csY2" fmla="*/ 152400 h 762000"/>
              <a:gd name="csX3" fmla="*/ 346363 w 817418"/>
              <a:gd name="csY3" fmla="*/ 0 h 762000"/>
              <a:gd name="csX4" fmla="*/ 249381 w 817418"/>
              <a:gd name="csY4" fmla="*/ 83127 h 762000"/>
              <a:gd name="csX5" fmla="*/ 124691 w 817418"/>
              <a:gd name="csY5" fmla="*/ 83127 h 762000"/>
              <a:gd name="csX6" fmla="*/ 0 w 817418"/>
              <a:gd name="csY6" fmla="*/ 13854 h 762000"/>
              <a:gd name="csX7" fmla="*/ 249381 w 817418"/>
              <a:gd name="csY7" fmla="*/ 762000 h 762000"/>
              <a:gd name="csX0" fmla="*/ 207817 w 775854"/>
              <a:gd name="csY0" fmla="*/ 775855 h 775855"/>
              <a:gd name="csX1" fmla="*/ 775854 w 775854"/>
              <a:gd name="csY1" fmla="*/ 637309 h 775855"/>
              <a:gd name="csX2" fmla="*/ 443345 w 775854"/>
              <a:gd name="csY2" fmla="*/ 166255 h 775855"/>
              <a:gd name="csX3" fmla="*/ 304799 w 775854"/>
              <a:gd name="csY3" fmla="*/ 13855 h 775855"/>
              <a:gd name="csX4" fmla="*/ 207817 w 775854"/>
              <a:gd name="csY4" fmla="*/ 96982 h 775855"/>
              <a:gd name="csX5" fmla="*/ 83127 w 775854"/>
              <a:gd name="csY5" fmla="*/ 96982 h 775855"/>
              <a:gd name="csX6" fmla="*/ 0 w 775854"/>
              <a:gd name="csY6" fmla="*/ 0 h 775855"/>
              <a:gd name="csX7" fmla="*/ 207817 w 775854"/>
              <a:gd name="csY7" fmla="*/ 775855 h 775855"/>
              <a:gd name="csX0" fmla="*/ 207817 w 745374"/>
              <a:gd name="csY0" fmla="*/ 775855 h 775855"/>
              <a:gd name="csX1" fmla="*/ 745374 w 745374"/>
              <a:gd name="csY1" fmla="*/ 637309 h 775855"/>
              <a:gd name="csX2" fmla="*/ 443345 w 745374"/>
              <a:gd name="csY2" fmla="*/ 166255 h 775855"/>
              <a:gd name="csX3" fmla="*/ 304799 w 745374"/>
              <a:gd name="csY3" fmla="*/ 13855 h 775855"/>
              <a:gd name="csX4" fmla="*/ 207817 w 745374"/>
              <a:gd name="csY4" fmla="*/ 96982 h 775855"/>
              <a:gd name="csX5" fmla="*/ 83127 w 745374"/>
              <a:gd name="csY5" fmla="*/ 96982 h 775855"/>
              <a:gd name="csX6" fmla="*/ 0 w 745374"/>
              <a:gd name="csY6" fmla="*/ 0 h 775855"/>
              <a:gd name="csX7" fmla="*/ 207817 w 745374"/>
              <a:gd name="csY7" fmla="*/ 775855 h 775855"/>
              <a:gd name="csX0" fmla="*/ 207817 w 714894"/>
              <a:gd name="csY0" fmla="*/ 775855 h 775855"/>
              <a:gd name="csX1" fmla="*/ 714894 w 714894"/>
              <a:gd name="csY1" fmla="*/ 647469 h 775855"/>
              <a:gd name="csX2" fmla="*/ 443345 w 714894"/>
              <a:gd name="csY2" fmla="*/ 166255 h 775855"/>
              <a:gd name="csX3" fmla="*/ 304799 w 714894"/>
              <a:gd name="csY3" fmla="*/ 13855 h 775855"/>
              <a:gd name="csX4" fmla="*/ 207817 w 714894"/>
              <a:gd name="csY4" fmla="*/ 96982 h 775855"/>
              <a:gd name="csX5" fmla="*/ 83127 w 714894"/>
              <a:gd name="csY5" fmla="*/ 96982 h 775855"/>
              <a:gd name="csX6" fmla="*/ 0 w 714894"/>
              <a:gd name="csY6" fmla="*/ 0 h 775855"/>
              <a:gd name="csX7" fmla="*/ 207817 w 714894"/>
              <a:gd name="csY7" fmla="*/ 775855 h 775855"/>
              <a:gd name="csX0" fmla="*/ 207817 w 714894"/>
              <a:gd name="csY0" fmla="*/ 775855 h 775855"/>
              <a:gd name="csX1" fmla="*/ 714894 w 714894"/>
              <a:gd name="csY1" fmla="*/ 677949 h 775855"/>
              <a:gd name="csX2" fmla="*/ 443345 w 714894"/>
              <a:gd name="csY2" fmla="*/ 166255 h 775855"/>
              <a:gd name="csX3" fmla="*/ 304799 w 714894"/>
              <a:gd name="csY3" fmla="*/ 13855 h 775855"/>
              <a:gd name="csX4" fmla="*/ 207817 w 714894"/>
              <a:gd name="csY4" fmla="*/ 96982 h 775855"/>
              <a:gd name="csX5" fmla="*/ 83127 w 714894"/>
              <a:gd name="csY5" fmla="*/ 96982 h 775855"/>
              <a:gd name="csX6" fmla="*/ 0 w 714894"/>
              <a:gd name="csY6" fmla="*/ 0 h 775855"/>
              <a:gd name="csX7" fmla="*/ 207817 w 714894"/>
              <a:gd name="csY7" fmla="*/ 775855 h 775855"/>
              <a:gd name="csX0" fmla="*/ 217977 w 714894"/>
              <a:gd name="csY0" fmla="*/ 806335 h 806335"/>
              <a:gd name="csX1" fmla="*/ 714894 w 714894"/>
              <a:gd name="csY1" fmla="*/ 677949 h 806335"/>
              <a:gd name="csX2" fmla="*/ 443345 w 714894"/>
              <a:gd name="csY2" fmla="*/ 166255 h 806335"/>
              <a:gd name="csX3" fmla="*/ 304799 w 714894"/>
              <a:gd name="csY3" fmla="*/ 13855 h 806335"/>
              <a:gd name="csX4" fmla="*/ 207817 w 714894"/>
              <a:gd name="csY4" fmla="*/ 96982 h 806335"/>
              <a:gd name="csX5" fmla="*/ 83127 w 714894"/>
              <a:gd name="csY5" fmla="*/ 96982 h 806335"/>
              <a:gd name="csX6" fmla="*/ 0 w 714894"/>
              <a:gd name="csY6" fmla="*/ 0 h 806335"/>
              <a:gd name="csX7" fmla="*/ 217977 w 714894"/>
              <a:gd name="csY7" fmla="*/ 806335 h 806335"/>
              <a:gd name="csX0" fmla="*/ 217977 w 714894"/>
              <a:gd name="csY0" fmla="*/ 806335 h 806335"/>
              <a:gd name="csX1" fmla="*/ 714894 w 714894"/>
              <a:gd name="csY1" fmla="*/ 677949 h 806335"/>
              <a:gd name="csX2" fmla="*/ 628072 w 714894"/>
              <a:gd name="csY2" fmla="*/ 426721 h 806335"/>
              <a:gd name="csX3" fmla="*/ 443345 w 714894"/>
              <a:gd name="csY3" fmla="*/ 166255 h 806335"/>
              <a:gd name="csX4" fmla="*/ 304799 w 714894"/>
              <a:gd name="csY4" fmla="*/ 13855 h 806335"/>
              <a:gd name="csX5" fmla="*/ 207817 w 714894"/>
              <a:gd name="csY5" fmla="*/ 96982 h 806335"/>
              <a:gd name="csX6" fmla="*/ 83127 w 714894"/>
              <a:gd name="csY6" fmla="*/ 96982 h 806335"/>
              <a:gd name="csX7" fmla="*/ 0 w 714894"/>
              <a:gd name="csY7" fmla="*/ 0 h 806335"/>
              <a:gd name="csX8" fmla="*/ 217977 w 714894"/>
              <a:gd name="csY8" fmla="*/ 806335 h 8063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4894" h="806335">
                <a:moveTo>
                  <a:pt x="217977" y="806335"/>
                </a:moveTo>
                <a:lnTo>
                  <a:pt x="714894" y="677949"/>
                </a:lnTo>
                <a:cubicBezTo>
                  <a:pt x="675793" y="597593"/>
                  <a:pt x="667173" y="507077"/>
                  <a:pt x="628072" y="426721"/>
                </a:cubicBezTo>
                <a:lnTo>
                  <a:pt x="443345" y="166255"/>
                </a:lnTo>
                <a:lnTo>
                  <a:pt x="304799" y="13855"/>
                </a:lnTo>
                <a:lnTo>
                  <a:pt x="207817" y="96982"/>
                </a:lnTo>
                <a:lnTo>
                  <a:pt x="83127" y="96982"/>
                </a:lnTo>
                <a:lnTo>
                  <a:pt x="0" y="0"/>
                </a:lnTo>
                <a:lnTo>
                  <a:pt x="217977" y="806335"/>
                </a:lnTo>
                <a:close/>
              </a:path>
            </a:pathLst>
          </a:custGeom>
          <a:solidFill>
            <a:srgbClr val="FFFF00">
              <a:alpha val="99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A6A3803-1F44-72FF-96E4-42609BF09C9B}"/>
              </a:ext>
            </a:extLst>
          </p:cNvPr>
          <p:cNvSpPr/>
          <p:nvPr/>
        </p:nvSpPr>
        <p:spPr>
          <a:xfrm>
            <a:off x="8478982" y="1117600"/>
            <a:ext cx="2479963" cy="3651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Corp Aviation Reserve</a:t>
            </a:r>
          </a:p>
        </p:txBody>
      </p:sp>
      <p:cxnSp>
        <p:nvCxnSpPr>
          <p:cNvPr id="21" name="Straight Arrow Connector 20">
            <a:extLst>
              <a:ext uri="{FF2B5EF4-FFF2-40B4-BE49-F238E27FC236}">
                <a16:creationId xmlns:a16="http://schemas.microsoft.com/office/drawing/2014/main" id="{312D71BB-332C-FB64-D83B-F7DF5B3D3F2B}"/>
              </a:ext>
            </a:extLst>
          </p:cNvPr>
          <p:cNvCxnSpPr>
            <a:cxnSpLocks/>
            <a:stCxn id="18" idx="1"/>
          </p:cNvCxnSpPr>
          <p:nvPr/>
        </p:nvCxnSpPr>
        <p:spPr>
          <a:xfrm flipH="1">
            <a:off x="8178800" y="1300163"/>
            <a:ext cx="300182" cy="1825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3" name="Text Placeholder 6">
            <a:extLst>
              <a:ext uri="{FF2B5EF4-FFF2-40B4-BE49-F238E27FC236}">
                <a16:creationId xmlns:a16="http://schemas.microsoft.com/office/drawing/2014/main" id="{909D55F9-500E-137E-B6D2-ED5213C831BF}"/>
              </a:ext>
            </a:extLst>
          </p:cNvPr>
          <p:cNvSpPr txBox="1">
            <a:spLocks/>
          </p:cNvSpPr>
          <p:nvPr/>
        </p:nvSpPr>
        <p:spPr>
          <a:xfrm>
            <a:off x="3351952" y="756958"/>
            <a:ext cx="3393769" cy="3027527"/>
          </a:xfrm>
          <a:prstGeom prst="rect">
            <a:avLst/>
          </a:prstGeom>
        </p:spPr>
        <p:txBody>
          <a:bodyPr vert="horz" lIns="91440" tIns="45720" rIns="91440" bIns="45720" numCol="1" rtlCol="0">
            <a:noAutofit/>
          </a:bodyPr>
          <a:lstStyle>
            <a:lvl1pPr marL="18288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SzPct val="90000"/>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a:solidFill>
                <a:schemeClr val="accent1"/>
              </a:solidFill>
            </a:endParaRPr>
          </a:p>
          <a:p>
            <a:pPr>
              <a:lnSpc>
                <a:spcPct val="75000"/>
              </a:lnSpc>
            </a:pPr>
            <a:r>
              <a:rPr lang="en-US" sz="1600" err="1">
                <a:solidFill>
                  <a:schemeClr val="accent1"/>
                </a:solidFill>
              </a:rPr>
              <a:t>Construcción</a:t>
            </a:r>
            <a:r>
              <a:rPr lang="en-US" sz="1600">
                <a:solidFill>
                  <a:schemeClr val="accent1"/>
                </a:solidFill>
              </a:rPr>
              <a:t> </a:t>
            </a:r>
            <a:r>
              <a:rPr lang="en-US" sz="1600" err="1">
                <a:solidFill>
                  <a:schemeClr val="accent1"/>
                </a:solidFill>
              </a:rPr>
              <a:t>mediados</a:t>
            </a:r>
            <a:r>
              <a:rPr lang="en-US" sz="1600">
                <a:solidFill>
                  <a:schemeClr val="accent1"/>
                </a:solidFill>
              </a:rPr>
              <a:t> de 2026 – finales de 2027</a:t>
            </a:r>
          </a:p>
          <a:p>
            <a:pPr>
              <a:lnSpc>
                <a:spcPct val="75000"/>
              </a:lnSpc>
            </a:pPr>
            <a:r>
              <a:rPr lang="en-US" sz="1600" err="1">
                <a:solidFill>
                  <a:schemeClr val="accent1"/>
                </a:solidFill>
              </a:rPr>
              <a:t>Inversión</a:t>
            </a:r>
            <a:r>
              <a:rPr lang="en-US" sz="1600">
                <a:solidFill>
                  <a:schemeClr val="accent1"/>
                </a:solidFill>
              </a:rPr>
              <a:t> de $31.5M </a:t>
            </a:r>
          </a:p>
          <a:p>
            <a:pPr>
              <a:lnSpc>
                <a:spcPct val="75000"/>
              </a:lnSpc>
            </a:pPr>
            <a:r>
              <a:rPr lang="en-US" sz="1600" err="1">
                <a:solidFill>
                  <a:schemeClr val="accent1"/>
                </a:solidFill>
              </a:rPr>
              <a:t>Contruye</a:t>
            </a:r>
            <a:r>
              <a:rPr lang="en-US" sz="1600">
                <a:solidFill>
                  <a:schemeClr val="accent1"/>
                </a:solidFill>
              </a:rPr>
              <a:t> </a:t>
            </a:r>
            <a:r>
              <a:rPr lang="en-US" sz="1600" err="1">
                <a:solidFill>
                  <a:schemeClr val="accent1"/>
                </a:solidFill>
              </a:rPr>
              <a:t>Hangares</a:t>
            </a:r>
            <a:r>
              <a:rPr lang="en-US" sz="1600">
                <a:solidFill>
                  <a:schemeClr val="accent1"/>
                </a:solidFill>
              </a:rPr>
              <a:t> 3 (A&amp;B), 4, y 5</a:t>
            </a:r>
          </a:p>
          <a:p>
            <a:pPr marL="401955" lvl="1">
              <a:lnSpc>
                <a:spcPct val="75000"/>
              </a:lnSpc>
            </a:pPr>
            <a:r>
              <a:rPr lang="en-US" sz="1600">
                <a:solidFill>
                  <a:schemeClr val="accent1"/>
                </a:solidFill>
              </a:rPr>
              <a:t>Hangar de 107,680sf (pies </a:t>
            </a:r>
            <a:r>
              <a:rPr lang="en-US" sz="1600" err="1">
                <a:solidFill>
                  <a:schemeClr val="accent1"/>
                </a:solidFill>
              </a:rPr>
              <a:t>cuadrados</a:t>
            </a:r>
            <a:r>
              <a:rPr lang="en-US" sz="1600">
                <a:solidFill>
                  <a:schemeClr val="accent1"/>
                </a:solidFill>
              </a:rPr>
              <a:t>), rampa de 100,000sf, 30 </a:t>
            </a:r>
            <a:r>
              <a:rPr lang="en-US" sz="1600" err="1">
                <a:solidFill>
                  <a:schemeClr val="accent1"/>
                </a:solidFill>
              </a:rPr>
              <a:t>estacionamientos</a:t>
            </a:r>
            <a:endParaRPr lang="en-US" sz="1600">
              <a:solidFill>
                <a:schemeClr val="accent1"/>
              </a:solidFill>
            </a:endParaRPr>
          </a:p>
          <a:p>
            <a:pPr marL="401955" lvl="1">
              <a:lnSpc>
                <a:spcPct val="75000"/>
              </a:lnSpc>
            </a:pPr>
            <a:r>
              <a:rPr lang="en-US" sz="1600" err="1">
                <a:solidFill>
                  <a:schemeClr val="accent1"/>
                </a:solidFill>
              </a:rPr>
              <a:t>Hangares</a:t>
            </a:r>
            <a:r>
              <a:rPr lang="en-US" sz="1600">
                <a:solidFill>
                  <a:schemeClr val="accent1"/>
                </a:solidFill>
              </a:rPr>
              <a:t> para 11-15 </a:t>
            </a:r>
            <a:r>
              <a:rPr lang="en-US" sz="1600" err="1">
                <a:solidFill>
                  <a:schemeClr val="accent1"/>
                </a:solidFill>
              </a:rPr>
              <a:t>aeronaves</a:t>
            </a:r>
            <a:r>
              <a:rPr lang="en-US" sz="1600">
                <a:solidFill>
                  <a:schemeClr val="accent1"/>
                </a:solidFill>
              </a:rPr>
              <a:t> (</a:t>
            </a:r>
            <a:r>
              <a:rPr lang="en-US" sz="1600" err="1">
                <a:solidFill>
                  <a:schemeClr val="accent1"/>
                </a:solidFill>
              </a:rPr>
              <a:t>dependiendo</a:t>
            </a:r>
            <a:r>
              <a:rPr lang="en-US" sz="1600">
                <a:solidFill>
                  <a:schemeClr val="accent1"/>
                </a:solidFill>
              </a:rPr>
              <a:t> del </a:t>
            </a:r>
            <a:r>
              <a:rPr lang="en-US" sz="1600" err="1">
                <a:solidFill>
                  <a:schemeClr val="accent1"/>
                </a:solidFill>
              </a:rPr>
              <a:t>tamaño</a:t>
            </a:r>
            <a:r>
              <a:rPr lang="en-US" sz="1600">
                <a:solidFill>
                  <a:schemeClr val="accent1"/>
                </a:solidFill>
              </a:rPr>
              <a:t>)</a:t>
            </a:r>
          </a:p>
          <a:p>
            <a:pPr marL="401955" lvl="1">
              <a:lnSpc>
                <a:spcPct val="75000"/>
              </a:lnSpc>
              <a:buFontTx/>
              <a:buChar char="-"/>
            </a:pPr>
            <a:r>
              <a:rPr lang="en-US" sz="1600">
                <a:solidFill>
                  <a:schemeClr val="accent1"/>
                </a:solidFill>
              </a:rPr>
              <a:t>1.98-2.69 </a:t>
            </a:r>
            <a:r>
              <a:rPr lang="en-US" sz="1600" err="1">
                <a:solidFill>
                  <a:schemeClr val="accent1"/>
                </a:solidFill>
              </a:rPr>
              <a:t>vuelos</a:t>
            </a:r>
            <a:r>
              <a:rPr lang="en-US" sz="1600">
                <a:solidFill>
                  <a:schemeClr val="accent1"/>
                </a:solidFill>
              </a:rPr>
              <a:t> </a:t>
            </a:r>
            <a:r>
              <a:rPr lang="en-US" sz="1600" err="1">
                <a:solidFill>
                  <a:schemeClr val="accent1"/>
                </a:solidFill>
              </a:rPr>
              <a:t>estimados</a:t>
            </a:r>
            <a:r>
              <a:rPr lang="en-US" sz="1600">
                <a:solidFill>
                  <a:schemeClr val="accent1"/>
                </a:solidFill>
              </a:rPr>
              <a:t> </a:t>
            </a:r>
            <a:r>
              <a:rPr lang="en-US" sz="1600" err="1">
                <a:solidFill>
                  <a:schemeClr val="accent1"/>
                </a:solidFill>
              </a:rPr>
              <a:t>por</a:t>
            </a:r>
            <a:r>
              <a:rPr lang="en-US" sz="1600">
                <a:solidFill>
                  <a:schemeClr val="accent1"/>
                </a:solidFill>
              </a:rPr>
              <a:t> día</a:t>
            </a:r>
          </a:p>
          <a:p>
            <a:pPr>
              <a:lnSpc>
                <a:spcPct val="75000"/>
              </a:lnSpc>
            </a:pPr>
            <a:r>
              <a:rPr lang="en-US" sz="1600" err="1">
                <a:solidFill>
                  <a:schemeClr val="accent1"/>
                </a:solidFill>
              </a:rPr>
              <a:t>Impactos</a:t>
            </a:r>
            <a:r>
              <a:rPr lang="en-US" sz="1600">
                <a:solidFill>
                  <a:schemeClr val="accent1"/>
                </a:solidFill>
              </a:rPr>
              <a:t> de la </a:t>
            </a:r>
            <a:r>
              <a:rPr lang="en-US" sz="1600" err="1">
                <a:solidFill>
                  <a:schemeClr val="accent1"/>
                </a:solidFill>
              </a:rPr>
              <a:t>construcción</a:t>
            </a:r>
            <a:r>
              <a:rPr lang="en-US" sz="1600">
                <a:solidFill>
                  <a:schemeClr val="accent1"/>
                </a:solidFill>
              </a:rPr>
              <a:t> (</a:t>
            </a:r>
            <a:r>
              <a:rPr lang="en-US" sz="1600" err="1">
                <a:solidFill>
                  <a:schemeClr val="accent1"/>
                </a:solidFill>
              </a:rPr>
              <a:t>estimados</a:t>
            </a:r>
            <a:r>
              <a:rPr lang="en-US" sz="1600">
                <a:solidFill>
                  <a:schemeClr val="accent1"/>
                </a:solidFill>
              </a:rPr>
              <a:t>):</a:t>
            </a:r>
          </a:p>
          <a:p>
            <a:pPr marL="401955" lvl="1">
              <a:lnSpc>
                <a:spcPct val="75000"/>
              </a:lnSpc>
            </a:pPr>
            <a:r>
              <a:rPr lang="en-US" sz="1600">
                <a:solidFill>
                  <a:schemeClr val="accent1"/>
                </a:solidFill>
                <a:latin typeface="Inter"/>
              </a:rPr>
              <a:t>138 </a:t>
            </a:r>
            <a:r>
              <a:rPr lang="en-US" sz="1600" err="1">
                <a:solidFill>
                  <a:schemeClr val="accent1"/>
                </a:solidFill>
                <a:latin typeface="Inter"/>
              </a:rPr>
              <a:t>empleos</a:t>
            </a:r>
            <a:r>
              <a:rPr lang="en-US" sz="1600">
                <a:solidFill>
                  <a:schemeClr val="accent1"/>
                </a:solidFill>
                <a:latin typeface="Inter"/>
              </a:rPr>
              <a:t> </a:t>
            </a:r>
            <a:r>
              <a:rPr lang="en-US" sz="1600" err="1">
                <a:solidFill>
                  <a:schemeClr val="accent1"/>
                </a:solidFill>
                <a:latin typeface="Inter"/>
              </a:rPr>
              <a:t>directos</a:t>
            </a:r>
            <a:r>
              <a:rPr lang="en-US" sz="1600">
                <a:solidFill>
                  <a:schemeClr val="accent1"/>
                </a:solidFill>
                <a:latin typeface="Inter"/>
              </a:rPr>
              <a:t>, 99 </a:t>
            </a:r>
            <a:r>
              <a:rPr lang="en-US" sz="1600" err="1">
                <a:solidFill>
                  <a:schemeClr val="accent1"/>
                </a:solidFill>
                <a:latin typeface="Inter"/>
              </a:rPr>
              <a:t>empleos</a:t>
            </a:r>
            <a:r>
              <a:rPr lang="en-US" sz="1600">
                <a:solidFill>
                  <a:schemeClr val="accent1"/>
                </a:solidFill>
                <a:latin typeface="Inter"/>
              </a:rPr>
              <a:t> </a:t>
            </a:r>
            <a:r>
              <a:rPr lang="en-US" sz="1600" err="1">
                <a:solidFill>
                  <a:schemeClr val="accent1"/>
                </a:solidFill>
                <a:latin typeface="Inter"/>
              </a:rPr>
              <a:t>indirectos</a:t>
            </a:r>
            <a:r>
              <a:rPr lang="en-US" sz="1600">
                <a:solidFill>
                  <a:schemeClr val="accent1"/>
                </a:solidFill>
                <a:latin typeface="Inter"/>
              </a:rPr>
              <a:t> e </a:t>
            </a:r>
            <a:r>
              <a:rPr lang="en-US" sz="1600" err="1">
                <a:solidFill>
                  <a:schemeClr val="accent1"/>
                </a:solidFill>
                <a:latin typeface="Inter"/>
              </a:rPr>
              <a:t>inducidos</a:t>
            </a:r>
            <a:endParaRPr lang="en-US" sz="1600">
              <a:solidFill>
                <a:schemeClr val="accent1"/>
              </a:solidFill>
              <a:latin typeface="Inter"/>
            </a:endParaRPr>
          </a:p>
          <a:p>
            <a:pPr marL="401955" lvl="1">
              <a:lnSpc>
                <a:spcPct val="75000"/>
              </a:lnSpc>
            </a:pPr>
            <a:r>
              <a:rPr lang="en-US" sz="1600">
                <a:solidFill>
                  <a:schemeClr val="accent1"/>
                </a:solidFill>
                <a:latin typeface="Inter"/>
              </a:rPr>
              <a:t>$1.8M para </a:t>
            </a:r>
            <a:r>
              <a:rPr lang="en-US" sz="1600" err="1">
                <a:solidFill>
                  <a:schemeClr val="accent1"/>
                </a:solidFill>
                <a:latin typeface="Inter"/>
              </a:rPr>
              <a:t>los</a:t>
            </a:r>
            <a:r>
              <a:rPr lang="en-US" sz="1600">
                <a:solidFill>
                  <a:schemeClr val="accent1"/>
                </a:solidFill>
                <a:latin typeface="Inter"/>
              </a:rPr>
              <a:t> </a:t>
            </a:r>
            <a:r>
              <a:rPr lang="en-US" sz="1600" err="1">
                <a:solidFill>
                  <a:schemeClr val="accent1"/>
                </a:solidFill>
                <a:latin typeface="Inter"/>
              </a:rPr>
              <a:t>impuestos</a:t>
            </a:r>
            <a:r>
              <a:rPr lang="en-US" sz="1600">
                <a:solidFill>
                  <a:schemeClr val="accent1"/>
                </a:solidFill>
                <a:latin typeface="Inter"/>
              </a:rPr>
              <a:t> </a:t>
            </a:r>
            <a:r>
              <a:rPr lang="en-US" sz="1600" err="1">
                <a:solidFill>
                  <a:schemeClr val="accent1"/>
                </a:solidFill>
                <a:latin typeface="Inter"/>
              </a:rPr>
              <a:t>estatales</a:t>
            </a:r>
            <a:r>
              <a:rPr lang="en-US" sz="1600">
                <a:solidFill>
                  <a:schemeClr val="accent1"/>
                </a:solidFill>
                <a:latin typeface="Inter"/>
              </a:rPr>
              <a:t> y locales</a:t>
            </a:r>
            <a:endParaRPr lang="en-US" sz="1600">
              <a:solidFill>
                <a:schemeClr val="accent1"/>
              </a:solidFill>
            </a:endParaRPr>
          </a:p>
          <a:p>
            <a:pPr>
              <a:lnSpc>
                <a:spcPct val="75000"/>
              </a:lnSpc>
            </a:pPr>
            <a:endParaRPr lang="en-US" sz="1600">
              <a:solidFill>
                <a:schemeClr val="accent1"/>
              </a:solidFill>
            </a:endParaRPr>
          </a:p>
          <a:p>
            <a:pPr marL="0" indent="0">
              <a:lnSpc>
                <a:spcPct val="75000"/>
              </a:lnSpc>
              <a:buNone/>
            </a:pPr>
            <a:endParaRPr lang="en-US" sz="1600">
              <a:solidFill>
                <a:schemeClr val="accent1"/>
              </a:solidFill>
            </a:endParaRPr>
          </a:p>
          <a:p>
            <a:pPr marL="0" indent="0">
              <a:buNone/>
            </a:pPr>
            <a:endParaRPr lang="en-US" sz="1600">
              <a:solidFill>
                <a:schemeClr val="accent1"/>
              </a:solidFill>
            </a:endParaRPr>
          </a:p>
        </p:txBody>
      </p:sp>
      <p:pic>
        <p:nvPicPr>
          <p:cNvPr id="14" name="Picture 13">
            <a:extLst>
              <a:ext uri="{FF2B5EF4-FFF2-40B4-BE49-F238E27FC236}">
                <a16:creationId xmlns:a16="http://schemas.microsoft.com/office/drawing/2014/main" id="{9A125D70-7986-D3C6-19F5-FEF202A04326}"/>
              </a:ext>
            </a:extLst>
          </p:cNvPr>
          <p:cNvPicPr>
            <a:picLocks noChangeAspect="1"/>
          </p:cNvPicPr>
          <p:nvPr/>
        </p:nvPicPr>
        <p:blipFill>
          <a:blip r:embed="rId5"/>
          <a:stretch>
            <a:fillRect/>
          </a:stretch>
        </p:blipFill>
        <p:spPr>
          <a:xfrm>
            <a:off x="6900547" y="0"/>
            <a:ext cx="5291452" cy="6858000"/>
          </a:xfrm>
          <a:prstGeom prst="rect">
            <a:avLst/>
          </a:prstGeom>
        </p:spPr>
      </p:pic>
      <p:cxnSp>
        <p:nvCxnSpPr>
          <p:cNvPr id="15" name="Straight Connector 14">
            <a:extLst>
              <a:ext uri="{FF2B5EF4-FFF2-40B4-BE49-F238E27FC236}">
                <a16:creationId xmlns:a16="http://schemas.microsoft.com/office/drawing/2014/main" id="{A1EC47CF-4982-2491-7080-EC4022B5F777}"/>
              </a:ext>
            </a:extLst>
          </p:cNvPr>
          <p:cNvCxnSpPr>
            <a:cxnSpLocks/>
          </p:cNvCxnSpPr>
          <p:nvPr/>
        </p:nvCxnSpPr>
        <p:spPr>
          <a:xfrm>
            <a:off x="3198708" y="1066799"/>
            <a:ext cx="26245" cy="5191126"/>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3036704"/>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A203F-905F-BCB4-61DE-463D72E9CBD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FAB2816-A969-C0A5-EAD1-BFAB2C54639E}"/>
              </a:ext>
            </a:extLst>
          </p:cNvPr>
          <p:cNvSpPr>
            <a:spLocks noGrp="1"/>
          </p:cNvSpPr>
          <p:nvPr>
            <p:ph type="body" sz="quarter" idx="12"/>
          </p:nvPr>
        </p:nvSpPr>
        <p:spPr>
          <a:xfrm>
            <a:off x="464588" y="396317"/>
            <a:ext cx="7335521" cy="721283"/>
          </a:xfrm>
        </p:spPr>
        <p:txBody>
          <a:bodyPr/>
          <a:lstStyle/>
          <a:p>
            <a:r>
              <a:rPr lang="en-US" sz="3200"/>
              <a:t>Phase 2 Development</a:t>
            </a:r>
          </a:p>
        </p:txBody>
      </p:sp>
      <p:sp>
        <p:nvSpPr>
          <p:cNvPr id="4" name="Text Placeholder 3">
            <a:extLst>
              <a:ext uri="{FF2B5EF4-FFF2-40B4-BE49-F238E27FC236}">
                <a16:creationId xmlns:a16="http://schemas.microsoft.com/office/drawing/2014/main" id="{F281D251-C670-81F4-8C70-E41CBEC9BE1E}"/>
              </a:ext>
            </a:extLst>
          </p:cNvPr>
          <p:cNvSpPr>
            <a:spLocks noGrp="1"/>
          </p:cNvSpPr>
          <p:nvPr>
            <p:ph type="body" sz="quarter" idx="13"/>
          </p:nvPr>
        </p:nvSpPr>
        <p:spPr/>
        <p:txBody>
          <a:bodyPr/>
          <a:lstStyle/>
          <a:p>
            <a:pPr marL="0" indent="0">
              <a:buNone/>
            </a:pPr>
            <a:endParaRPr lang="en-US"/>
          </a:p>
          <a:p>
            <a:pPr marL="0" indent="0">
              <a:buNone/>
            </a:pPr>
            <a:endParaRPr lang="en-US"/>
          </a:p>
        </p:txBody>
      </p:sp>
      <p:sp>
        <p:nvSpPr>
          <p:cNvPr id="5" name="Slide Number Placeholder 4">
            <a:extLst>
              <a:ext uri="{FF2B5EF4-FFF2-40B4-BE49-F238E27FC236}">
                <a16:creationId xmlns:a16="http://schemas.microsoft.com/office/drawing/2014/main" id="{EAF8B5E5-75FC-4C79-7BA4-764CCD888AAB}"/>
              </a:ext>
            </a:extLst>
          </p:cNvPr>
          <p:cNvSpPr>
            <a:spLocks noGrp="1"/>
          </p:cNvSpPr>
          <p:nvPr>
            <p:ph type="sldNum" sz="quarter" idx="11"/>
          </p:nvPr>
        </p:nvSpPr>
        <p:spPr/>
        <p:txBody>
          <a:bodyPr/>
          <a:lstStyle/>
          <a:p>
            <a:fld id="{99F89DBD-657F-0D4B-86A7-CD9BC0A58798}" type="slidenum">
              <a:rPr lang="en-US" smtClean="0"/>
              <a:pPr/>
              <a:t>33</a:t>
            </a:fld>
            <a:endParaRPr lang="en-US"/>
          </a:p>
        </p:txBody>
      </p:sp>
      <p:sp>
        <p:nvSpPr>
          <p:cNvPr id="2" name="Text Placeholder 6">
            <a:extLst>
              <a:ext uri="{FF2B5EF4-FFF2-40B4-BE49-F238E27FC236}">
                <a16:creationId xmlns:a16="http://schemas.microsoft.com/office/drawing/2014/main" id="{6F65BDF2-8B05-5DEF-0EE3-9F12FD55AB26}"/>
              </a:ext>
            </a:extLst>
          </p:cNvPr>
          <p:cNvSpPr txBox="1">
            <a:spLocks/>
          </p:cNvSpPr>
          <p:nvPr/>
        </p:nvSpPr>
        <p:spPr>
          <a:xfrm>
            <a:off x="408906" y="779009"/>
            <a:ext cx="2715294" cy="3027527"/>
          </a:xfrm>
          <a:prstGeom prst="rect">
            <a:avLst/>
          </a:prstGeom>
        </p:spPr>
        <p:txBody>
          <a:bodyPr vert="horz" lIns="91440" tIns="45720" rIns="91440" bIns="45720" numCol="1" rtlCol="0" anchor="t">
            <a:noAutofit/>
          </a:bodyPr>
          <a:lstStyle>
            <a:lvl1pPr marL="18288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SzPct val="90000"/>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5000"/>
              </a:lnSpc>
              <a:buNone/>
            </a:pPr>
            <a:endParaRPr lang="en-US" sz="1600"/>
          </a:p>
          <a:p>
            <a:pPr>
              <a:lnSpc>
                <a:spcPct val="75000"/>
              </a:lnSpc>
            </a:pPr>
            <a:r>
              <a:rPr lang="en-US" sz="1600"/>
              <a:t>Option for Phase 2, must be underway by 2033</a:t>
            </a:r>
          </a:p>
          <a:p>
            <a:pPr>
              <a:lnSpc>
                <a:spcPct val="75000"/>
              </a:lnSpc>
            </a:pPr>
            <a:r>
              <a:rPr lang="en-US" sz="1600"/>
              <a:t>$22.2M investment</a:t>
            </a:r>
          </a:p>
          <a:p>
            <a:pPr>
              <a:lnSpc>
                <a:spcPct val="75000"/>
              </a:lnSpc>
            </a:pPr>
            <a:r>
              <a:rPr lang="en-US" sz="1600"/>
              <a:t>Builds Hangars 1 and 2</a:t>
            </a:r>
          </a:p>
          <a:p>
            <a:pPr marL="401955" lvl="1">
              <a:lnSpc>
                <a:spcPct val="75000"/>
              </a:lnSpc>
            </a:pPr>
            <a:r>
              <a:rPr lang="en-US" sz="1600"/>
              <a:t>85,760sf hangar, 75,000sf ramp, 30 parking </a:t>
            </a:r>
          </a:p>
          <a:p>
            <a:pPr marL="401955" lvl="1">
              <a:lnSpc>
                <a:spcPct val="75000"/>
              </a:lnSpc>
            </a:pPr>
            <a:r>
              <a:rPr lang="en-US" sz="1600"/>
              <a:t>Hangars for 11-15 aircraft (depending on size)</a:t>
            </a:r>
          </a:p>
          <a:p>
            <a:pPr marL="401955" lvl="1">
              <a:lnSpc>
                <a:spcPct val="75000"/>
              </a:lnSpc>
            </a:pPr>
            <a:r>
              <a:rPr lang="en-US" sz="1600">
                <a:latin typeface="Inter"/>
              </a:rPr>
              <a:t>Estimated 1.98 to 2.69 flights per day</a:t>
            </a:r>
          </a:p>
          <a:p>
            <a:pPr>
              <a:lnSpc>
                <a:spcPct val="75000"/>
              </a:lnSpc>
            </a:pPr>
            <a:r>
              <a:rPr lang="en-US" sz="1600"/>
              <a:t>Construction Impacts (modeled):</a:t>
            </a:r>
          </a:p>
          <a:p>
            <a:pPr marL="401955" lvl="1">
              <a:lnSpc>
                <a:spcPct val="75000"/>
              </a:lnSpc>
            </a:pPr>
            <a:r>
              <a:rPr lang="en-US" sz="1600">
                <a:latin typeface="Inter"/>
              </a:rPr>
              <a:t>97 direct jobs, 70 indirect and induced jobs</a:t>
            </a:r>
          </a:p>
          <a:p>
            <a:pPr marL="401955" lvl="1">
              <a:lnSpc>
                <a:spcPct val="75000"/>
              </a:lnSpc>
            </a:pPr>
            <a:r>
              <a:rPr lang="en-US" sz="1600"/>
              <a:t>$1.3M for state and local taxes</a:t>
            </a:r>
          </a:p>
          <a:p>
            <a:pPr>
              <a:lnSpc>
                <a:spcPct val="75000"/>
              </a:lnSpc>
            </a:pPr>
            <a:endParaRPr lang="en-US" sz="1600"/>
          </a:p>
          <a:p>
            <a:pPr>
              <a:lnSpc>
                <a:spcPct val="75000"/>
              </a:lnSpc>
            </a:pPr>
            <a:endParaRPr lang="en-US" sz="1600">
              <a:solidFill>
                <a:schemeClr val="accent1"/>
              </a:solidFill>
            </a:endParaRPr>
          </a:p>
          <a:p>
            <a:pPr marL="0" indent="0">
              <a:lnSpc>
                <a:spcPct val="75000"/>
              </a:lnSpc>
              <a:buNone/>
            </a:pPr>
            <a:endParaRPr lang="en-US" sz="1600"/>
          </a:p>
          <a:p>
            <a:pPr marL="0" indent="0">
              <a:lnSpc>
                <a:spcPct val="75000"/>
              </a:lnSpc>
              <a:buNone/>
            </a:pPr>
            <a:endParaRPr lang="en-US" sz="1600"/>
          </a:p>
        </p:txBody>
      </p:sp>
      <p:pic>
        <p:nvPicPr>
          <p:cNvPr id="12" name="Picture 11">
            <a:extLst>
              <a:ext uri="{FF2B5EF4-FFF2-40B4-BE49-F238E27FC236}">
                <a16:creationId xmlns:a16="http://schemas.microsoft.com/office/drawing/2014/main" id="{9244717F-DED0-8F7D-DD7E-9192A7FF10FA}"/>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rcRect l="49717"/>
          <a:stretch>
            <a:fillRect/>
          </a:stretch>
        </p:blipFill>
        <p:spPr>
          <a:xfrm>
            <a:off x="7170715" y="3712"/>
            <a:ext cx="5021284" cy="6073815"/>
          </a:xfrm>
          <a:prstGeom prst="rect">
            <a:avLst/>
          </a:prstGeom>
          <a:solidFill>
            <a:srgbClr val="FFFF00"/>
          </a:solidFill>
        </p:spPr>
      </p:pic>
      <p:sp>
        <p:nvSpPr>
          <p:cNvPr id="17" name="Freeform: Shape 16">
            <a:extLst>
              <a:ext uri="{FF2B5EF4-FFF2-40B4-BE49-F238E27FC236}">
                <a16:creationId xmlns:a16="http://schemas.microsoft.com/office/drawing/2014/main" id="{CC8459B5-5DFD-757C-9547-9C9BD8C08224}"/>
              </a:ext>
            </a:extLst>
          </p:cNvPr>
          <p:cNvSpPr/>
          <p:nvPr/>
        </p:nvSpPr>
        <p:spPr>
          <a:xfrm>
            <a:off x="7703128" y="1066799"/>
            <a:ext cx="714894" cy="806335"/>
          </a:xfrm>
          <a:custGeom>
            <a:avLst/>
            <a:gdLst>
              <a:gd name="csX0" fmla="*/ 249381 w 817418"/>
              <a:gd name="csY0" fmla="*/ 762000 h 762000"/>
              <a:gd name="csX1" fmla="*/ 817418 w 817418"/>
              <a:gd name="csY1" fmla="*/ 623454 h 762000"/>
              <a:gd name="csX2" fmla="*/ 484909 w 817418"/>
              <a:gd name="csY2" fmla="*/ 152400 h 762000"/>
              <a:gd name="csX3" fmla="*/ 346363 w 817418"/>
              <a:gd name="csY3" fmla="*/ 0 h 762000"/>
              <a:gd name="csX4" fmla="*/ 249381 w 817418"/>
              <a:gd name="csY4" fmla="*/ 83127 h 762000"/>
              <a:gd name="csX5" fmla="*/ 124691 w 817418"/>
              <a:gd name="csY5" fmla="*/ 83127 h 762000"/>
              <a:gd name="csX6" fmla="*/ 0 w 817418"/>
              <a:gd name="csY6" fmla="*/ 13854 h 762000"/>
              <a:gd name="csX7" fmla="*/ 249381 w 817418"/>
              <a:gd name="csY7" fmla="*/ 762000 h 762000"/>
              <a:gd name="csX0" fmla="*/ 207817 w 775854"/>
              <a:gd name="csY0" fmla="*/ 775855 h 775855"/>
              <a:gd name="csX1" fmla="*/ 775854 w 775854"/>
              <a:gd name="csY1" fmla="*/ 637309 h 775855"/>
              <a:gd name="csX2" fmla="*/ 443345 w 775854"/>
              <a:gd name="csY2" fmla="*/ 166255 h 775855"/>
              <a:gd name="csX3" fmla="*/ 304799 w 775854"/>
              <a:gd name="csY3" fmla="*/ 13855 h 775855"/>
              <a:gd name="csX4" fmla="*/ 207817 w 775854"/>
              <a:gd name="csY4" fmla="*/ 96982 h 775855"/>
              <a:gd name="csX5" fmla="*/ 83127 w 775854"/>
              <a:gd name="csY5" fmla="*/ 96982 h 775855"/>
              <a:gd name="csX6" fmla="*/ 0 w 775854"/>
              <a:gd name="csY6" fmla="*/ 0 h 775855"/>
              <a:gd name="csX7" fmla="*/ 207817 w 775854"/>
              <a:gd name="csY7" fmla="*/ 775855 h 775855"/>
              <a:gd name="csX0" fmla="*/ 207817 w 745374"/>
              <a:gd name="csY0" fmla="*/ 775855 h 775855"/>
              <a:gd name="csX1" fmla="*/ 745374 w 745374"/>
              <a:gd name="csY1" fmla="*/ 637309 h 775855"/>
              <a:gd name="csX2" fmla="*/ 443345 w 745374"/>
              <a:gd name="csY2" fmla="*/ 166255 h 775855"/>
              <a:gd name="csX3" fmla="*/ 304799 w 745374"/>
              <a:gd name="csY3" fmla="*/ 13855 h 775855"/>
              <a:gd name="csX4" fmla="*/ 207817 w 745374"/>
              <a:gd name="csY4" fmla="*/ 96982 h 775855"/>
              <a:gd name="csX5" fmla="*/ 83127 w 745374"/>
              <a:gd name="csY5" fmla="*/ 96982 h 775855"/>
              <a:gd name="csX6" fmla="*/ 0 w 745374"/>
              <a:gd name="csY6" fmla="*/ 0 h 775855"/>
              <a:gd name="csX7" fmla="*/ 207817 w 745374"/>
              <a:gd name="csY7" fmla="*/ 775855 h 775855"/>
              <a:gd name="csX0" fmla="*/ 207817 w 714894"/>
              <a:gd name="csY0" fmla="*/ 775855 h 775855"/>
              <a:gd name="csX1" fmla="*/ 714894 w 714894"/>
              <a:gd name="csY1" fmla="*/ 647469 h 775855"/>
              <a:gd name="csX2" fmla="*/ 443345 w 714894"/>
              <a:gd name="csY2" fmla="*/ 166255 h 775855"/>
              <a:gd name="csX3" fmla="*/ 304799 w 714894"/>
              <a:gd name="csY3" fmla="*/ 13855 h 775855"/>
              <a:gd name="csX4" fmla="*/ 207817 w 714894"/>
              <a:gd name="csY4" fmla="*/ 96982 h 775855"/>
              <a:gd name="csX5" fmla="*/ 83127 w 714894"/>
              <a:gd name="csY5" fmla="*/ 96982 h 775855"/>
              <a:gd name="csX6" fmla="*/ 0 w 714894"/>
              <a:gd name="csY6" fmla="*/ 0 h 775855"/>
              <a:gd name="csX7" fmla="*/ 207817 w 714894"/>
              <a:gd name="csY7" fmla="*/ 775855 h 775855"/>
              <a:gd name="csX0" fmla="*/ 207817 w 714894"/>
              <a:gd name="csY0" fmla="*/ 775855 h 775855"/>
              <a:gd name="csX1" fmla="*/ 714894 w 714894"/>
              <a:gd name="csY1" fmla="*/ 677949 h 775855"/>
              <a:gd name="csX2" fmla="*/ 443345 w 714894"/>
              <a:gd name="csY2" fmla="*/ 166255 h 775855"/>
              <a:gd name="csX3" fmla="*/ 304799 w 714894"/>
              <a:gd name="csY3" fmla="*/ 13855 h 775855"/>
              <a:gd name="csX4" fmla="*/ 207817 w 714894"/>
              <a:gd name="csY4" fmla="*/ 96982 h 775855"/>
              <a:gd name="csX5" fmla="*/ 83127 w 714894"/>
              <a:gd name="csY5" fmla="*/ 96982 h 775855"/>
              <a:gd name="csX6" fmla="*/ 0 w 714894"/>
              <a:gd name="csY6" fmla="*/ 0 h 775855"/>
              <a:gd name="csX7" fmla="*/ 207817 w 714894"/>
              <a:gd name="csY7" fmla="*/ 775855 h 775855"/>
              <a:gd name="csX0" fmla="*/ 217977 w 714894"/>
              <a:gd name="csY0" fmla="*/ 806335 h 806335"/>
              <a:gd name="csX1" fmla="*/ 714894 w 714894"/>
              <a:gd name="csY1" fmla="*/ 677949 h 806335"/>
              <a:gd name="csX2" fmla="*/ 443345 w 714894"/>
              <a:gd name="csY2" fmla="*/ 166255 h 806335"/>
              <a:gd name="csX3" fmla="*/ 304799 w 714894"/>
              <a:gd name="csY3" fmla="*/ 13855 h 806335"/>
              <a:gd name="csX4" fmla="*/ 207817 w 714894"/>
              <a:gd name="csY4" fmla="*/ 96982 h 806335"/>
              <a:gd name="csX5" fmla="*/ 83127 w 714894"/>
              <a:gd name="csY5" fmla="*/ 96982 h 806335"/>
              <a:gd name="csX6" fmla="*/ 0 w 714894"/>
              <a:gd name="csY6" fmla="*/ 0 h 806335"/>
              <a:gd name="csX7" fmla="*/ 217977 w 714894"/>
              <a:gd name="csY7" fmla="*/ 806335 h 806335"/>
              <a:gd name="csX0" fmla="*/ 217977 w 714894"/>
              <a:gd name="csY0" fmla="*/ 806335 h 806335"/>
              <a:gd name="csX1" fmla="*/ 714894 w 714894"/>
              <a:gd name="csY1" fmla="*/ 677949 h 806335"/>
              <a:gd name="csX2" fmla="*/ 628072 w 714894"/>
              <a:gd name="csY2" fmla="*/ 426721 h 806335"/>
              <a:gd name="csX3" fmla="*/ 443345 w 714894"/>
              <a:gd name="csY3" fmla="*/ 166255 h 806335"/>
              <a:gd name="csX4" fmla="*/ 304799 w 714894"/>
              <a:gd name="csY4" fmla="*/ 13855 h 806335"/>
              <a:gd name="csX5" fmla="*/ 207817 w 714894"/>
              <a:gd name="csY5" fmla="*/ 96982 h 806335"/>
              <a:gd name="csX6" fmla="*/ 83127 w 714894"/>
              <a:gd name="csY6" fmla="*/ 96982 h 806335"/>
              <a:gd name="csX7" fmla="*/ 0 w 714894"/>
              <a:gd name="csY7" fmla="*/ 0 h 806335"/>
              <a:gd name="csX8" fmla="*/ 217977 w 714894"/>
              <a:gd name="csY8" fmla="*/ 806335 h 8063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4894" h="806335">
                <a:moveTo>
                  <a:pt x="217977" y="806335"/>
                </a:moveTo>
                <a:lnTo>
                  <a:pt x="714894" y="677949"/>
                </a:lnTo>
                <a:cubicBezTo>
                  <a:pt x="675793" y="597593"/>
                  <a:pt x="667173" y="507077"/>
                  <a:pt x="628072" y="426721"/>
                </a:cubicBezTo>
                <a:lnTo>
                  <a:pt x="443345" y="166255"/>
                </a:lnTo>
                <a:lnTo>
                  <a:pt x="304799" y="13855"/>
                </a:lnTo>
                <a:lnTo>
                  <a:pt x="207817" y="96982"/>
                </a:lnTo>
                <a:lnTo>
                  <a:pt x="83127" y="96982"/>
                </a:lnTo>
                <a:lnTo>
                  <a:pt x="0" y="0"/>
                </a:lnTo>
                <a:lnTo>
                  <a:pt x="217977" y="806335"/>
                </a:lnTo>
                <a:close/>
              </a:path>
            </a:pathLst>
          </a:custGeom>
          <a:solidFill>
            <a:srgbClr val="FFFF00">
              <a:alpha val="99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5304AC22-3337-EDA3-5F32-54C600DCD715}"/>
              </a:ext>
            </a:extLst>
          </p:cNvPr>
          <p:cNvSpPr/>
          <p:nvPr/>
        </p:nvSpPr>
        <p:spPr>
          <a:xfrm>
            <a:off x="8478982" y="1117600"/>
            <a:ext cx="2479963" cy="3651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Corp Aviation Reserve</a:t>
            </a:r>
          </a:p>
        </p:txBody>
      </p:sp>
      <p:cxnSp>
        <p:nvCxnSpPr>
          <p:cNvPr id="21" name="Straight Arrow Connector 20">
            <a:extLst>
              <a:ext uri="{FF2B5EF4-FFF2-40B4-BE49-F238E27FC236}">
                <a16:creationId xmlns:a16="http://schemas.microsoft.com/office/drawing/2014/main" id="{8ABCE94A-4058-8C05-CE33-47F38C19B7C5}"/>
              </a:ext>
            </a:extLst>
          </p:cNvPr>
          <p:cNvCxnSpPr>
            <a:cxnSpLocks/>
            <a:stCxn id="18" idx="1"/>
          </p:cNvCxnSpPr>
          <p:nvPr/>
        </p:nvCxnSpPr>
        <p:spPr>
          <a:xfrm flipH="1">
            <a:off x="8178800" y="1300163"/>
            <a:ext cx="300182" cy="1825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3" name="Text Placeholder 6">
            <a:extLst>
              <a:ext uri="{FF2B5EF4-FFF2-40B4-BE49-F238E27FC236}">
                <a16:creationId xmlns:a16="http://schemas.microsoft.com/office/drawing/2014/main" id="{00B226E1-8510-BD1C-7698-7C90BB26D7A3}"/>
              </a:ext>
            </a:extLst>
          </p:cNvPr>
          <p:cNvSpPr txBox="1">
            <a:spLocks/>
          </p:cNvSpPr>
          <p:nvPr/>
        </p:nvSpPr>
        <p:spPr>
          <a:xfrm>
            <a:off x="3351952" y="756958"/>
            <a:ext cx="3393769" cy="3027527"/>
          </a:xfrm>
          <a:prstGeom prst="rect">
            <a:avLst/>
          </a:prstGeom>
        </p:spPr>
        <p:txBody>
          <a:bodyPr vert="horz" lIns="91440" tIns="45720" rIns="91440" bIns="45720" numCol="1" rtlCol="0">
            <a:noAutofit/>
          </a:bodyPr>
          <a:lstStyle>
            <a:lvl1pPr marL="18288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SzPct val="90000"/>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600">
              <a:solidFill>
                <a:schemeClr val="accent1"/>
              </a:solidFill>
            </a:endParaRPr>
          </a:p>
          <a:p>
            <a:pPr>
              <a:lnSpc>
                <a:spcPct val="75000"/>
              </a:lnSpc>
            </a:pPr>
            <a:r>
              <a:rPr lang="en-US" sz="1600" err="1">
                <a:solidFill>
                  <a:schemeClr val="accent1"/>
                </a:solidFill>
              </a:rPr>
              <a:t>Opción</a:t>
            </a:r>
            <a:r>
              <a:rPr lang="en-US" sz="1600">
                <a:solidFill>
                  <a:schemeClr val="accent1"/>
                </a:solidFill>
              </a:rPr>
              <a:t> para la </a:t>
            </a:r>
            <a:r>
              <a:rPr lang="en-US" sz="1600" err="1">
                <a:solidFill>
                  <a:schemeClr val="accent1"/>
                </a:solidFill>
              </a:rPr>
              <a:t>fase</a:t>
            </a:r>
            <a:r>
              <a:rPr lang="en-US" sz="1600">
                <a:solidFill>
                  <a:schemeClr val="accent1"/>
                </a:solidFill>
              </a:rPr>
              <a:t> 2, </a:t>
            </a:r>
            <a:r>
              <a:rPr lang="en-US" sz="1600" err="1">
                <a:solidFill>
                  <a:schemeClr val="accent1"/>
                </a:solidFill>
              </a:rPr>
              <a:t>debe</a:t>
            </a:r>
            <a:r>
              <a:rPr lang="en-US" sz="1600">
                <a:solidFill>
                  <a:schemeClr val="accent1"/>
                </a:solidFill>
              </a:rPr>
              <a:t> de </a:t>
            </a:r>
            <a:r>
              <a:rPr lang="en-US" sz="1600" err="1">
                <a:solidFill>
                  <a:schemeClr val="accent1"/>
                </a:solidFill>
              </a:rPr>
              <a:t>estar</a:t>
            </a:r>
            <a:r>
              <a:rPr lang="en-US" sz="1600">
                <a:solidFill>
                  <a:schemeClr val="accent1"/>
                </a:solidFill>
              </a:rPr>
              <a:t> </a:t>
            </a:r>
            <a:r>
              <a:rPr lang="en-US" sz="1600" err="1">
                <a:solidFill>
                  <a:schemeClr val="accent1"/>
                </a:solidFill>
              </a:rPr>
              <a:t>en</a:t>
            </a:r>
            <a:r>
              <a:rPr lang="en-US" sz="1600">
                <a:solidFill>
                  <a:schemeClr val="accent1"/>
                </a:solidFill>
              </a:rPr>
              <a:t> </a:t>
            </a:r>
            <a:r>
              <a:rPr lang="en-US" sz="1600" err="1">
                <a:solidFill>
                  <a:schemeClr val="accent1"/>
                </a:solidFill>
              </a:rPr>
              <a:t>marcha</a:t>
            </a:r>
            <a:r>
              <a:rPr lang="en-US" sz="1600">
                <a:solidFill>
                  <a:schemeClr val="accent1"/>
                </a:solidFill>
              </a:rPr>
              <a:t> antes de 2033</a:t>
            </a:r>
          </a:p>
          <a:p>
            <a:pPr>
              <a:lnSpc>
                <a:spcPct val="75000"/>
              </a:lnSpc>
            </a:pPr>
            <a:r>
              <a:rPr lang="en-US" sz="1600" err="1">
                <a:solidFill>
                  <a:schemeClr val="accent1"/>
                </a:solidFill>
              </a:rPr>
              <a:t>Inversión</a:t>
            </a:r>
            <a:r>
              <a:rPr lang="en-US" sz="1600">
                <a:solidFill>
                  <a:schemeClr val="accent1"/>
                </a:solidFill>
              </a:rPr>
              <a:t> de $22.2M </a:t>
            </a:r>
          </a:p>
          <a:p>
            <a:pPr>
              <a:lnSpc>
                <a:spcPct val="75000"/>
              </a:lnSpc>
            </a:pPr>
            <a:r>
              <a:rPr lang="en-US" sz="1600" err="1">
                <a:solidFill>
                  <a:schemeClr val="accent1"/>
                </a:solidFill>
              </a:rPr>
              <a:t>Contruye</a:t>
            </a:r>
            <a:r>
              <a:rPr lang="en-US" sz="1600">
                <a:solidFill>
                  <a:schemeClr val="accent1"/>
                </a:solidFill>
              </a:rPr>
              <a:t> </a:t>
            </a:r>
            <a:r>
              <a:rPr lang="en-US" sz="1600" err="1">
                <a:solidFill>
                  <a:schemeClr val="accent1"/>
                </a:solidFill>
              </a:rPr>
              <a:t>Hangares</a:t>
            </a:r>
            <a:r>
              <a:rPr lang="en-US" sz="1600">
                <a:solidFill>
                  <a:schemeClr val="accent1"/>
                </a:solidFill>
              </a:rPr>
              <a:t> 1 y 2</a:t>
            </a:r>
          </a:p>
          <a:p>
            <a:pPr marL="401955" lvl="1">
              <a:lnSpc>
                <a:spcPct val="75000"/>
              </a:lnSpc>
            </a:pPr>
            <a:r>
              <a:rPr lang="en-US" sz="1600">
                <a:solidFill>
                  <a:schemeClr val="accent1"/>
                </a:solidFill>
              </a:rPr>
              <a:t>Hangar de 85,760sf (pies </a:t>
            </a:r>
            <a:r>
              <a:rPr lang="en-US" sz="1600" err="1">
                <a:solidFill>
                  <a:schemeClr val="accent1"/>
                </a:solidFill>
              </a:rPr>
              <a:t>cuadrados</a:t>
            </a:r>
            <a:r>
              <a:rPr lang="en-US" sz="1600">
                <a:solidFill>
                  <a:schemeClr val="accent1"/>
                </a:solidFill>
              </a:rPr>
              <a:t>), rampa de 75,000sf, 30 </a:t>
            </a:r>
            <a:r>
              <a:rPr lang="en-US" sz="1600" err="1">
                <a:solidFill>
                  <a:schemeClr val="accent1"/>
                </a:solidFill>
              </a:rPr>
              <a:t>estacionamientos</a:t>
            </a:r>
            <a:endParaRPr lang="en-US" sz="1600">
              <a:solidFill>
                <a:schemeClr val="accent1"/>
              </a:solidFill>
            </a:endParaRPr>
          </a:p>
          <a:p>
            <a:pPr marL="401955" lvl="1">
              <a:lnSpc>
                <a:spcPct val="75000"/>
              </a:lnSpc>
            </a:pPr>
            <a:r>
              <a:rPr lang="en-US" sz="1600" err="1">
                <a:solidFill>
                  <a:schemeClr val="accent1"/>
                </a:solidFill>
              </a:rPr>
              <a:t>Hangares</a:t>
            </a:r>
            <a:r>
              <a:rPr lang="en-US" sz="1600">
                <a:solidFill>
                  <a:schemeClr val="accent1"/>
                </a:solidFill>
              </a:rPr>
              <a:t> para 11-15 </a:t>
            </a:r>
            <a:r>
              <a:rPr lang="en-US" sz="1600" err="1">
                <a:solidFill>
                  <a:schemeClr val="accent1"/>
                </a:solidFill>
              </a:rPr>
              <a:t>aeronaves</a:t>
            </a:r>
            <a:r>
              <a:rPr lang="en-US" sz="1600">
                <a:solidFill>
                  <a:schemeClr val="accent1"/>
                </a:solidFill>
              </a:rPr>
              <a:t> (</a:t>
            </a:r>
            <a:r>
              <a:rPr lang="en-US" sz="1600" err="1">
                <a:solidFill>
                  <a:schemeClr val="accent1"/>
                </a:solidFill>
              </a:rPr>
              <a:t>dependiendo</a:t>
            </a:r>
            <a:r>
              <a:rPr lang="en-US" sz="1600">
                <a:solidFill>
                  <a:schemeClr val="accent1"/>
                </a:solidFill>
              </a:rPr>
              <a:t> del </a:t>
            </a:r>
            <a:r>
              <a:rPr lang="en-US" sz="1600" err="1">
                <a:solidFill>
                  <a:schemeClr val="accent1"/>
                </a:solidFill>
              </a:rPr>
              <a:t>tamaño</a:t>
            </a:r>
            <a:r>
              <a:rPr lang="en-US" sz="1600">
                <a:solidFill>
                  <a:schemeClr val="accent1"/>
                </a:solidFill>
              </a:rPr>
              <a:t>)</a:t>
            </a:r>
          </a:p>
          <a:p>
            <a:pPr marL="401955" lvl="1">
              <a:lnSpc>
                <a:spcPct val="75000"/>
              </a:lnSpc>
              <a:buFontTx/>
              <a:buChar char="-"/>
            </a:pPr>
            <a:r>
              <a:rPr lang="en-US" sz="1600">
                <a:solidFill>
                  <a:schemeClr val="accent1"/>
                </a:solidFill>
              </a:rPr>
              <a:t>1.98-2.69 </a:t>
            </a:r>
            <a:r>
              <a:rPr lang="en-US" sz="1600" err="1">
                <a:solidFill>
                  <a:schemeClr val="accent1"/>
                </a:solidFill>
              </a:rPr>
              <a:t>vuelos</a:t>
            </a:r>
            <a:r>
              <a:rPr lang="en-US" sz="1600">
                <a:solidFill>
                  <a:schemeClr val="accent1"/>
                </a:solidFill>
              </a:rPr>
              <a:t> </a:t>
            </a:r>
            <a:r>
              <a:rPr lang="en-US" sz="1600" err="1">
                <a:solidFill>
                  <a:schemeClr val="accent1"/>
                </a:solidFill>
              </a:rPr>
              <a:t>estimados</a:t>
            </a:r>
            <a:r>
              <a:rPr lang="en-US" sz="1600">
                <a:solidFill>
                  <a:schemeClr val="accent1"/>
                </a:solidFill>
              </a:rPr>
              <a:t> </a:t>
            </a:r>
            <a:r>
              <a:rPr lang="en-US" sz="1600" err="1">
                <a:solidFill>
                  <a:schemeClr val="accent1"/>
                </a:solidFill>
              </a:rPr>
              <a:t>por</a:t>
            </a:r>
            <a:r>
              <a:rPr lang="en-US" sz="1600">
                <a:solidFill>
                  <a:schemeClr val="accent1"/>
                </a:solidFill>
              </a:rPr>
              <a:t> día</a:t>
            </a:r>
          </a:p>
          <a:p>
            <a:pPr>
              <a:lnSpc>
                <a:spcPct val="75000"/>
              </a:lnSpc>
            </a:pPr>
            <a:r>
              <a:rPr lang="en-US" sz="1600" err="1">
                <a:solidFill>
                  <a:schemeClr val="accent1"/>
                </a:solidFill>
              </a:rPr>
              <a:t>Impactos</a:t>
            </a:r>
            <a:r>
              <a:rPr lang="en-US" sz="1600">
                <a:solidFill>
                  <a:schemeClr val="accent1"/>
                </a:solidFill>
              </a:rPr>
              <a:t> de la </a:t>
            </a:r>
            <a:r>
              <a:rPr lang="en-US" sz="1600" err="1">
                <a:solidFill>
                  <a:schemeClr val="accent1"/>
                </a:solidFill>
              </a:rPr>
              <a:t>construcción</a:t>
            </a:r>
            <a:r>
              <a:rPr lang="en-US" sz="1600">
                <a:solidFill>
                  <a:schemeClr val="accent1"/>
                </a:solidFill>
              </a:rPr>
              <a:t> (</a:t>
            </a:r>
            <a:r>
              <a:rPr lang="en-US" sz="1600" err="1">
                <a:solidFill>
                  <a:schemeClr val="accent1"/>
                </a:solidFill>
              </a:rPr>
              <a:t>estimados</a:t>
            </a:r>
            <a:r>
              <a:rPr lang="en-US" sz="1600">
                <a:solidFill>
                  <a:schemeClr val="accent1"/>
                </a:solidFill>
              </a:rPr>
              <a:t>):</a:t>
            </a:r>
          </a:p>
          <a:p>
            <a:pPr marL="401955" lvl="1">
              <a:lnSpc>
                <a:spcPct val="75000"/>
              </a:lnSpc>
            </a:pPr>
            <a:r>
              <a:rPr lang="en-US" sz="1600">
                <a:solidFill>
                  <a:schemeClr val="accent1"/>
                </a:solidFill>
                <a:latin typeface="Inter"/>
              </a:rPr>
              <a:t>97 </a:t>
            </a:r>
            <a:r>
              <a:rPr lang="en-US" sz="1600" err="1">
                <a:solidFill>
                  <a:schemeClr val="accent1"/>
                </a:solidFill>
                <a:latin typeface="Inter"/>
              </a:rPr>
              <a:t>empleos</a:t>
            </a:r>
            <a:r>
              <a:rPr lang="en-US" sz="1600">
                <a:solidFill>
                  <a:schemeClr val="accent1"/>
                </a:solidFill>
                <a:latin typeface="Inter"/>
              </a:rPr>
              <a:t> </a:t>
            </a:r>
            <a:r>
              <a:rPr lang="en-US" sz="1600" err="1">
                <a:solidFill>
                  <a:schemeClr val="accent1"/>
                </a:solidFill>
                <a:latin typeface="Inter"/>
              </a:rPr>
              <a:t>directos</a:t>
            </a:r>
            <a:r>
              <a:rPr lang="en-US" sz="1600">
                <a:solidFill>
                  <a:schemeClr val="accent1"/>
                </a:solidFill>
                <a:latin typeface="Inter"/>
              </a:rPr>
              <a:t>, 70 </a:t>
            </a:r>
            <a:r>
              <a:rPr lang="en-US" sz="1600" err="1">
                <a:solidFill>
                  <a:schemeClr val="accent1"/>
                </a:solidFill>
                <a:latin typeface="Inter"/>
              </a:rPr>
              <a:t>empleos</a:t>
            </a:r>
            <a:r>
              <a:rPr lang="en-US" sz="1600">
                <a:solidFill>
                  <a:schemeClr val="accent1"/>
                </a:solidFill>
                <a:latin typeface="Inter"/>
              </a:rPr>
              <a:t> </a:t>
            </a:r>
            <a:r>
              <a:rPr lang="en-US" sz="1600" err="1">
                <a:solidFill>
                  <a:schemeClr val="accent1"/>
                </a:solidFill>
                <a:latin typeface="Inter"/>
              </a:rPr>
              <a:t>indirectos</a:t>
            </a:r>
            <a:r>
              <a:rPr lang="en-US" sz="1600">
                <a:solidFill>
                  <a:schemeClr val="accent1"/>
                </a:solidFill>
                <a:latin typeface="Inter"/>
              </a:rPr>
              <a:t> e </a:t>
            </a:r>
            <a:r>
              <a:rPr lang="en-US" sz="1600" err="1">
                <a:solidFill>
                  <a:schemeClr val="accent1"/>
                </a:solidFill>
                <a:latin typeface="Inter"/>
              </a:rPr>
              <a:t>inducidos</a:t>
            </a:r>
            <a:endParaRPr lang="en-US" sz="1600">
              <a:solidFill>
                <a:schemeClr val="accent1"/>
              </a:solidFill>
              <a:latin typeface="Inter"/>
            </a:endParaRPr>
          </a:p>
          <a:p>
            <a:pPr marL="401955" lvl="1">
              <a:lnSpc>
                <a:spcPct val="75000"/>
              </a:lnSpc>
            </a:pPr>
            <a:r>
              <a:rPr lang="en-US" sz="1600">
                <a:solidFill>
                  <a:schemeClr val="accent1"/>
                </a:solidFill>
                <a:latin typeface="Inter"/>
              </a:rPr>
              <a:t>$1.3M para </a:t>
            </a:r>
            <a:r>
              <a:rPr lang="en-US" sz="1600" err="1">
                <a:solidFill>
                  <a:schemeClr val="accent1"/>
                </a:solidFill>
                <a:latin typeface="Inter"/>
              </a:rPr>
              <a:t>los</a:t>
            </a:r>
            <a:r>
              <a:rPr lang="en-US" sz="1600">
                <a:solidFill>
                  <a:schemeClr val="accent1"/>
                </a:solidFill>
                <a:latin typeface="Inter"/>
              </a:rPr>
              <a:t> </a:t>
            </a:r>
            <a:r>
              <a:rPr lang="en-US" sz="1600" err="1">
                <a:solidFill>
                  <a:schemeClr val="accent1"/>
                </a:solidFill>
                <a:latin typeface="Inter"/>
              </a:rPr>
              <a:t>impuestos</a:t>
            </a:r>
            <a:r>
              <a:rPr lang="en-US" sz="1600">
                <a:solidFill>
                  <a:schemeClr val="accent1"/>
                </a:solidFill>
                <a:latin typeface="Inter"/>
              </a:rPr>
              <a:t> </a:t>
            </a:r>
            <a:r>
              <a:rPr lang="en-US" sz="1600" err="1">
                <a:solidFill>
                  <a:schemeClr val="accent1"/>
                </a:solidFill>
                <a:latin typeface="Inter"/>
              </a:rPr>
              <a:t>estatales</a:t>
            </a:r>
            <a:r>
              <a:rPr lang="en-US" sz="1600">
                <a:solidFill>
                  <a:schemeClr val="accent1"/>
                </a:solidFill>
                <a:latin typeface="Inter"/>
              </a:rPr>
              <a:t> y locales</a:t>
            </a:r>
            <a:endParaRPr lang="en-US" sz="1600">
              <a:solidFill>
                <a:schemeClr val="accent1"/>
              </a:solidFill>
            </a:endParaRPr>
          </a:p>
          <a:p>
            <a:pPr>
              <a:lnSpc>
                <a:spcPct val="75000"/>
              </a:lnSpc>
            </a:pPr>
            <a:endParaRPr lang="en-US" sz="1600">
              <a:solidFill>
                <a:schemeClr val="accent1"/>
              </a:solidFill>
            </a:endParaRPr>
          </a:p>
          <a:p>
            <a:pPr marL="0" indent="0">
              <a:lnSpc>
                <a:spcPct val="75000"/>
              </a:lnSpc>
              <a:buNone/>
            </a:pPr>
            <a:endParaRPr lang="en-US" sz="1600">
              <a:solidFill>
                <a:schemeClr val="accent1"/>
              </a:solidFill>
            </a:endParaRPr>
          </a:p>
          <a:p>
            <a:pPr marL="0" indent="0">
              <a:buNone/>
            </a:pPr>
            <a:endParaRPr lang="en-US" sz="1600">
              <a:solidFill>
                <a:schemeClr val="accent1"/>
              </a:solidFill>
            </a:endParaRPr>
          </a:p>
        </p:txBody>
      </p:sp>
      <p:pic>
        <p:nvPicPr>
          <p:cNvPr id="14" name="Picture 13">
            <a:extLst>
              <a:ext uri="{FF2B5EF4-FFF2-40B4-BE49-F238E27FC236}">
                <a16:creationId xmlns:a16="http://schemas.microsoft.com/office/drawing/2014/main" id="{AF5AE3BC-BF23-7210-F377-33EA9C4579AB}"/>
              </a:ext>
            </a:extLst>
          </p:cNvPr>
          <p:cNvPicPr>
            <a:picLocks noChangeAspect="1"/>
          </p:cNvPicPr>
          <p:nvPr/>
        </p:nvPicPr>
        <p:blipFill>
          <a:blip r:embed="rId5"/>
          <a:stretch>
            <a:fillRect/>
          </a:stretch>
        </p:blipFill>
        <p:spPr>
          <a:xfrm>
            <a:off x="6900547" y="0"/>
            <a:ext cx="5291452" cy="6858000"/>
          </a:xfrm>
          <a:prstGeom prst="rect">
            <a:avLst/>
          </a:prstGeom>
        </p:spPr>
      </p:pic>
      <p:cxnSp>
        <p:nvCxnSpPr>
          <p:cNvPr id="15" name="Straight Connector 14">
            <a:extLst>
              <a:ext uri="{FF2B5EF4-FFF2-40B4-BE49-F238E27FC236}">
                <a16:creationId xmlns:a16="http://schemas.microsoft.com/office/drawing/2014/main" id="{660AFF43-A40B-1B8C-E607-9355E2C75EB7}"/>
              </a:ext>
            </a:extLst>
          </p:cNvPr>
          <p:cNvCxnSpPr>
            <a:cxnSpLocks/>
          </p:cNvCxnSpPr>
          <p:nvPr/>
        </p:nvCxnSpPr>
        <p:spPr>
          <a:xfrm>
            <a:off x="3198708" y="1066799"/>
            <a:ext cx="26245" cy="5191126"/>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6134130"/>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E13CA-A701-C035-CD65-00183BD5ED3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D61E302-A7F6-CE5C-D6F3-DBFA3E29020A}"/>
              </a:ext>
            </a:extLst>
          </p:cNvPr>
          <p:cNvSpPr>
            <a:spLocks noGrp="1"/>
          </p:cNvSpPr>
          <p:nvPr>
            <p:ph type="body" sz="quarter" idx="12"/>
          </p:nvPr>
        </p:nvSpPr>
        <p:spPr>
          <a:xfrm>
            <a:off x="408906" y="217487"/>
            <a:ext cx="2502276" cy="721283"/>
          </a:xfrm>
        </p:spPr>
        <p:txBody>
          <a:bodyPr/>
          <a:lstStyle/>
          <a:p>
            <a:r>
              <a:rPr lang="en-US" sz="2400">
                <a:solidFill>
                  <a:schemeClr val="tx1"/>
                </a:solidFill>
              </a:rPr>
              <a:t>Full Buildout by 2035</a:t>
            </a:r>
          </a:p>
        </p:txBody>
      </p:sp>
      <p:sp>
        <p:nvSpPr>
          <p:cNvPr id="4" name="Text Placeholder 3">
            <a:extLst>
              <a:ext uri="{FF2B5EF4-FFF2-40B4-BE49-F238E27FC236}">
                <a16:creationId xmlns:a16="http://schemas.microsoft.com/office/drawing/2014/main" id="{F78158BE-0224-80A2-B3ED-0B1C3544F511}"/>
              </a:ext>
            </a:extLst>
          </p:cNvPr>
          <p:cNvSpPr>
            <a:spLocks noGrp="1"/>
          </p:cNvSpPr>
          <p:nvPr>
            <p:ph type="body" sz="quarter" idx="13"/>
          </p:nvPr>
        </p:nvSpPr>
        <p:spPr/>
        <p:txBody>
          <a:bodyPr/>
          <a:lstStyle/>
          <a:p>
            <a:pPr marL="0" indent="0">
              <a:buNone/>
            </a:pPr>
            <a:endParaRPr lang="en-US"/>
          </a:p>
          <a:p>
            <a:pPr marL="0" indent="0">
              <a:buNone/>
            </a:pPr>
            <a:endParaRPr lang="en-US"/>
          </a:p>
        </p:txBody>
      </p:sp>
      <p:sp>
        <p:nvSpPr>
          <p:cNvPr id="5" name="Slide Number Placeholder 4">
            <a:extLst>
              <a:ext uri="{FF2B5EF4-FFF2-40B4-BE49-F238E27FC236}">
                <a16:creationId xmlns:a16="http://schemas.microsoft.com/office/drawing/2014/main" id="{7E039563-96C8-E588-110B-92940240A1D9}"/>
              </a:ext>
            </a:extLst>
          </p:cNvPr>
          <p:cNvSpPr>
            <a:spLocks noGrp="1"/>
          </p:cNvSpPr>
          <p:nvPr>
            <p:ph type="sldNum" sz="quarter" idx="11"/>
          </p:nvPr>
        </p:nvSpPr>
        <p:spPr/>
        <p:txBody>
          <a:bodyPr/>
          <a:lstStyle/>
          <a:p>
            <a:fld id="{99F89DBD-657F-0D4B-86A7-CD9BC0A58798}" type="slidenum">
              <a:rPr lang="en-US" smtClean="0"/>
              <a:pPr/>
              <a:t>34</a:t>
            </a:fld>
            <a:endParaRPr lang="en-US"/>
          </a:p>
        </p:txBody>
      </p:sp>
      <p:sp>
        <p:nvSpPr>
          <p:cNvPr id="2" name="Text Placeholder 6">
            <a:extLst>
              <a:ext uri="{FF2B5EF4-FFF2-40B4-BE49-F238E27FC236}">
                <a16:creationId xmlns:a16="http://schemas.microsoft.com/office/drawing/2014/main" id="{DC5D8CC1-8165-92F1-C45A-96068C616738}"/>
              </a:ext>
            </a:extLst>
          </p:cNvPr>
          <p:cNvSpPr txBox="1">
            <a:spLocks/>
          </p:cNvSpPr>
          <p:nvPr/>
        </p:nvSpPr>
        <p:spPr>
          <a:xfrm>
            <a:off x="370452" y="1117600"/>
            <a:ext cx="2715294" cy="3027527"/>
          </a:xfrm>
          <a:prstGeom prst="rect">
            <a:avLst/>
          </a:prstGeom>
        </p:spPr>
        <p:txBody>
          <a:bodyPr vert="horz" lIns="91440" tIns="45720" rIns="91440" bIns="45720" numCol="1" rtlCol="0" anchor="t">
            <a:noAutofit/>
          </a:bodyPr>
          <a:lstStyle>
            <a:lvl1pPr marL="18288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SzPct val="90000"/>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5000"/>
              </a:lnSpc>
              <a:buNone/>
            </a:pPr>
            <a:endParaRPr lang="en-US" sz="1600"/>
          </a:p>
          <a:p>
            <a:pPr>
              <a:lnSpc>
                <a:spcPct val="75000"/>
              </a:lnSpc>
            </a:pPr>
            <a:r>
              <a:rPr lang="en-US" sz="1600"/>
              <a:t>Overall Investment: $53.7M</a:t>
            </a:r>
          </a:p>
          <a:p>
            <a:pPr>
              <a:lnSpc>
                <a:spcPct val="75000"/>
              </a:lnSpc>
            </a:pPr>
            <a:r>
              <a:rPr lang="en-US" sz="1600"/>
              <a:t>Facilities: Hangars 1-5 complete</a:t>
            </a:r>
          </a:p>
          <a:p>
            <a:pPr marL="401955" lvl="1">
              <a:lnSpc>
                <a:spcPct val="75000"/>
              </a:lnSpc>
            </a:pPr>
            <a:r>
              <a:rPr lang="en-US" sz="1600"/>
              <a:t>193,440sf hangar, 175,000sf ramp, 60 parking</a:t>
            </a:r>
          </a:p>
          <a:p>
            <a:pPr marL="401955" lvl="1">
              <a:lnSpc>
                <a:spcPct val="75000"/>
              </a:lnSpc>
            </a:pPr>
            <a:r>
              <a:rPr lang="en-US" sz="1600"/>
              <a:t>Hangars for 22-30 aircraft (depending on size)</a:t>
            </a:r>
          </a:p>
          <a:p>
            <a:pPr marL="401955" lvl="1">
              <a:lnSpc>
                <a:spcPct val="75000"/>
              </a:lnSpc>
            </a:pPr>
            <a:r>
              <a:rPr lang="en-US" sz="1600">
                <a:latin typeface="Inter"/>
              </a:rPr>
              <a:t>Estimated 3.96 to 5.38 flights per day</a:t>
            </a:r>
          </a:p>
          <a:p>
            <a:pPr>
              <a:lnSpc>
                <a:spcPct val="75000"/>
              </a:lnSpc>
            </a:pPr>
            <a:r>
              <a:rPr lang="en-US" sz="1600"/>
              <a:t>Fuel provided: Jet A ONLY (unleaded fuel)</a:t>
            </a:r>
          </a:p>
          <a:p>
            <a:pPr>
              <a:lnSpc>
                <a:spcPct val="75000"/>
              </a:lnSpc>
            </a:pPr>
            <a:r>
              <a:rPr lang="en-US" sz="1600"/>
              <a:t>Employment: 6+ Sky Harbour employees</a:t>
            </a:r>
          </a:p>
          <a:p>
            <a:pPr marL="401955" lvl="1">
              <a:lnSpc>
                <a:spcPct val="75000"/>
              </a:lnSpc>
            </a:pPr>
            <a:r>
              <a:rPr lang="en-US" sz="1600"/>
              <a:t>Based tenant employees (not modeled)</a:t>
            </a:r>
          </a:p>
          <a:p>
            <a:pPr>
              <a:lnSpc>
                <a:spcPct val="75000"/>
              </a:lnSpc>
            </a:pPr>
            <a:r>
              <a:rPr lang="en-US" sz="1600"/>
              <a:t>Estimated 10-year local tax revenue: $4.1M </a:t>
            </a:r>
          </a:p>
          <a:p>
            <a:pPr>
              <a:lnSpc>
                <a:spcPct val="75000"/>
              </a:lnSpc>
            </a:pPr>
            <a:endParaRPr lang="en-US" sz="1600"/>
          </a:p>
          <a:p>
            <a:pPr>
              <a:lnSpc>
                <a:spcPct val="75000"/>
              </a:lnSpc>
            </a:pPr>
            <a:endParaRPr lang="en-US" sz="1600">
              <a:solidFill>
                <a:schemeClr val="accent1"/>
              </a:solidFill>
            </a:endParaRPr>
          </a:p>
          <a:p>
            <a:pPr marL="0" indent="0">
              <a:lnSpc>
                <a:spcPct val="75000"/>
              </a:lnSpc>
              <a:buNone/>
            </a:pPr>
            <a:endParaRPr lang="en-US" sz="1600"/>
          </a:p>
          <a:p>
            <a:pPr marL="0" indent="0">
              <a:lnSpc>
                <a:spcPct val="75000"/>
              </a:lnSpc>
              <a:buNone/>
            </a:pPr>
            <a:endParaRPr lang="en-US" sz="1600"/>
          </a:p>
        </p:txBody>
      </p:sp>
      <p:pic>
        <p:nvPicPr>
          <p:cNvPr id="12" name="Picture 11">
            <a:extLst>
              <a:ext uri="{FF2B5EF4-FFF2-40B4-BE49-F238E27FC236}">
                <a16:creationId xmlns:a16="http://schemas.microsoft.com/office/drawing/2014/main" id="{8240AB81-E436-9772-872F-52320DEAF124}"/>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rcRect l="49717"/>
          <a:stretch>
            <a:fillRect/>
          </a:stretch>
        </p:blipFill>
        <p:spPr>
          <a:xfrm>
            <a:off x="7170715" y="3712"/>
            <a:ext cx="5021284" cy="6073815"/>
          </a:xfrm>
          <a:prstGeom prst="rect">
            <a:avLst/>
          </a:prstGeom>
          <a:solidFill>
            <a:srgbClr val="FFFF00"/>
          </a:solidFill>
        </p:spPr>
      </p:pic>
      <p:sp>
        <p:nvSpPr>
          <p:cNvPr id="17" name="Freeform: Shape 16">
            <a:extLst>
              <a:ext uri="{FF2B5EF4-FFF2-40B4-BE49-F238E27FC236}">
                <a16:creationId xmlns:a16="http://schemas.microsoft.com/office/drawing/2014/main" id="{9F6066B0-1431-EDD4-2EB5-FB03D6D6A12C}"/>
              </a:ext>
            </a:extLst>
          </p:cNvPr>
          <p:cNvSpPr/>
          <p:nvPr/>
        </p:nvSpPr>
        <p:spPr>
          <a:xfrm>
            <a:off x="7703128" y="1066799"/>
            <a:ext cx="714894" cy="806335"/>
          </a:xfrm>
          <a:custGeom>
            <a:avLst/>
            <a:gdLst>
              <a:gd name="csX0" fmla="*/ 249381 w 817418"/>
              <a:gd name="csY0" fmla="*/ 762000 h 762000"/>
              <a:gd name="csX1" fmla="*/ 817418 w 817418"/>
              <a:gd name="csY1" fmla="*/ 623454 h 762000"/>
              <a:gd name="csX2" fmla="*/ 484909 w 817418"/>
              <a:gd name="csY2" fmla="*/ 152400 h 762000"/>
              <a:gd name="csX3" fmla="*/ 346363 w 817418"/>
              <a:gd name="csY3" fmla="*/ 0 h 762000"/>
              <a:gd name="csX4" fmla="*/ 249381 w 817418"/>
              <a:gd name="csY4" fmla="*/ 83127 h 762000"/>
              <a:gd name="csX5" fmla="*/ 124691 w 817418"/>
              <a:gd name="csY5" fmla="*/ 83127 h 762000"/>
              <a:gd name="csX6" fmla="*/ 0 w 817418"/>
              <a:gd name="csY6" fmla="*/ 13854 h 762000"/>
              <a:gd name="csX7" fmla="*/ 249381 w 817418"/>
              <a:gd name="csY7" fmla="*/ 762000 h 762000"/>
              <a:gd name="csX0" fmla="*/ 207817 w 775854"/>
              <a:gd name="csY0" fmla="*/ 775855 h 775855"/>
              <a:gd name="csX1" fmla="*/ 775854 w 775854"/>
              <a:gd name="csY1" fmla="*/ 637309 h 775855"/>
              <a:gd name="csX2" fmla="*/ 443345 w 775854"/>
              <a:gd name="csY2" fmla="*/ 166255 h 775855"/>
              <a:gd name="csX3" fmla="*/ 304799 w 775854"/>
              <a:gd name="csY3" fmla="*/ 13855 h 775855"/>
              <a:gd name="csX4" fmla="*/ 207817 w 775854"/>
              <a:gd name="csY4" fmla="*/ 96982 h 775855"/>
              <a:gd name="csX5" fmla="*/ 83127 w 775854"/>
              <a:gd name="csY5" fmla="*/ 96982 h 775855"/>
              <a:gd name="csX6" fmla="*/ 0 w 775854"/>
              <a:gd name="csY6" fmla="*/ 0 h 775855"/>
              <a:gd name="csX7" fmla="*/ 207817 w 775854"/>
              <a:gd name="csY7" fmla="*/ 775855 h 775855"/>
              <a:gd name="csX0" fmla="*/ 207817 w 745374"/>
              <a:gd name="csY0" fmla="*/ 775855 h 775855"/>
              <a:gd name="csX1" fmla="*/ 745374 w 745374"/>
              <a:gd name="csY1" fmla="*/ 637309 h 775855"/>
              <a:gd name="csX2" fmla="*/ 443345 w 745374"/>
              <a:gd name="csY2" fmla="*/ 166255 h 775855"/>
              <a:gd name="csX3" fmla="*/ 304799 w 745374"/>
              <a:gd name="csY3" fmla="*/ 13855 h 775855"/>
              <a:gd name="csX4" fmla="*/ 207817 w 745374"/>
              <a:gd name="csY4" fmla="*/ 96982 h 775855"/>
              <a:gd name="csX5" fmla="*/ 83127 w 745374"/>
              <a:gd name="csY5" fmla="*/ 96982 h 775855"/>
              <a:gd name="csX6" fmla="*/ 0 w 745374"/>
              <a:gd name="csY6" fmla="*/ 0 h 775855"/>
              <a:gd name="csX7" fmla="*/ 207817 w 745374"/>
              <a:gd name="csY7" fmla="*/ 775855 h 775855"/>
              <a:gd name="csX0" fmla="*/ 207817 w 714894"/>
              <a:gd name="csY0" fmla="*/ 775855 h 775855"/>
              <a:gd name="csX1" fmla="*/ 714894 w 714894"/>
              <a:gd name="csY1" fmla="*/ 647469 h 775855"/>
              <a:gd name="csX2" fmla="*/ 443345 w 714894"/>
              <a:gd name="csY2" fmla="*/ 166255 h 775855"/>
              <a:gd name="csX3" fmla="*/ 304799 w 714894"/>
              <a:gd name="csY3" fmla="*/ 13855 h 775855"/>
              <a:gd name="csX4" fmla="*/ 207817 w 714894"/>
              <a:gd name="csY4" fmla="*/ 96982 h 775855"/>
              <a:gd name="csX5" fmla="*/ 83127 w 714894"/>
              <a:gd name="csY5" fmla="*/ 96982 h 775855"/>
              <a:gd name="csX6" fmla="*/ 0 w 714894"/>
              <a:gd name="csY6" fmla="*/ 0 h 775855"/>
              <a:gd name="csX7" fmla="*/ 207817 w 714894"/>
              <a:gd name="csY7" fmla="*/ 775855 h 775855"/>
              <a:gd name="csX0" fmla="*/ 207817 w 714894"/>
              <a:gd name="csY0" fmla="*/ 775855 h 775855"/>
              <a:gd name="csX1" fmla="*/ 714894 w 714894"/>
              <a:gd name="csY1" fmla="*/ 677949 h 775855"/>
              <a:gd name="csX2" fmla="*/ 443345 w 714894"/>
              <a:gd name="csY2" fmla="*/ 166255 h 775855"/>
              <a:gd name="csX3" fmla="*/ 304799 w 714894"/>
              <a:gd name="csY3" fmla="*/ 13855 h 775855"/>
              <a:gd name="csX4" fmla="*/ 207817 w 714894"/>
              <a:gd name="csY4" fmla="*/ 96982 h 775855"/>
              <a:gd name="csX5" fmla="*/ 83127 w 714894"/>
              <a:gd name="csY5" fmla="*/ 96982 h 775855"/>
              <a:gd name="csX6" fmla="*/ 0 w 714894"/>
              <a:gd name="csY6" fmla="*/ 0 h 775855"/>
              <a:gd name="csX7" fmla="*/ 207817 w 714894"/>
              <a:gd name="csY7" fmla="*/ 775855 h 775855"/>
              <a:gd name="csX0" fmla="*/ 217977 w 714894"/>
              <a:gd name="csY0" fmla="*/ 806335 h 806335"/>
              <a:gd name="csX1" fmla="*/ 714894 w 714894"/>
              <a:gd name="csY1" fmla="*/ 677949 h 806335"/>
              <a:gd name="csX2" fmla="*/ 443345 w 714894"/>
              <a:gd name="csY2" fmla="*/ 166255 h 806335"/>
              <a:gd name="csX3" fmla="*/ 304799 w 714894"/>
              <a:gd name="csY3" fmla="*/ 13855 h 806335"/>
              <a:gd name="csX4" fmla="*/ 207817 w 714894"/>
              <a:gd name="csY4" fmla="*/ 96982 h 806335"/>
              <a:gd name="csX5" fmla="*/ 83127 w 714894"/>
              <a:gd name="csY5" fmla="*/ 96982 h 806335"/>
              <a:gd name="csX6" fmla="*/ 0 w 714894"/>
              <a:gd name="csY6" fmla="*/ 0 h 806335"/>
              <a:gd name="csX7" fmla="*/ 217977 w 714894"/>
              <a:gd name="csY7" fmla="*/ 806335 h 806335"/>
              <a:gd name="csX0" fmla="*/ 217977 w 714894"/>
              <a:gd name="csY0" fmla="*/ 806335 h 806335"/>
              <a:gd name="csX1" fmla="*/ 714894 w 714894"/>
              <a:gd name="csY1" fmla="*/ 677949 h 806335"/>
              <a:gd name="csX2" fmla="*/ 628072 w 714894"/>
              <a:gd name="csY2" fmla="*/ 426721 h 806335"/>
              <a:gd name="csX3" fmla="*/ 443345 w 714894"/>
              <a:gd name="csY3" fmla="*/ 166255 h 806335"/>
              <a:gd name="csX4" fmla="*/ 304799 w 714894"/>
              <a:gd name="csY4" fmla="*/ 13855 h 806335"/>
              <a:gd name="csX5" fmla="*/ 207817 w 714894"/>
              <a:gd name="csY5" fmla="*/ 96982 h 806335"/>
              <a:gd name="csX6" fmla="*/ 83127 w 714894"/>
              <a:gd name="csY6" fmla="*/ 96982 h 806335"/>
              <a:gd name="csX7" fmla="*/ 0 w 714894"/>
              <a:gd name="csY7" fmla="*/ 0 h 806335"/>
              <a:gd name="csX8" fmla="*/ 217977 w 714894"/>
              <a:gd name="csY8" fmla="*/ 806335 h 8063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14894" h="806335">
                <a:moveTo>
                  <a:pt x="217977" y="806335"/>
                </a:moveTo>
                <a:lnTo>
                  <a:pt x="714894" y="677949"/>
                </a:lnTo>
                <a:cubicBezTo>
                  <a:pt x="675793" y="597593"/>
                  <a:pt x="667173" y="507077"/>
                  <a:pt x="628072" y="426721"/>
                </a:cubicBezTo>
                <a:lnTo>
                  <a:pt x="443345" y="166255"/>
                </a:lnTo>
                <a:lnTo>
                  <a:pt x="304799" y="13855"/>
                </a:lnTo>
                <a:lnTo>
                  <a:pt x="207817" y="96982"/>
                </a:lnTo>
                <a:lnTo>
                  <a:pt x="83127" y="96982"/>
                </a:lnTo>
                <a:lnTo>
                  <a:pt x="0" y="0"/>
                </a:lnTo>
                <a:lnTo>
                  <a:pt x="217977" y="806335"/>
                </a:lnTo>
                <a:close/>
              </a:path>
            </a:pathLst>
          </a:custGeom>
          <a:solidFill>
            <a:srgbClr val="FFFF00">
              <a:alpha val="99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FF993C0A-DFF3-B939-A06F-DC0AA1873E82}"/>
              </a:ext>
            </a:extLst>
          </p:cNvPr>
          <p:cNvSpPr/>
          <p:nvPr/>
        </p:nvSpPr>
        <p:spPr>
          <a:xfrm>
            <a:off x="8478982" y="1117600"/>
            <a:ext cx="2479963" cy="3651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Corp Aviation Reserve</a:t>
            </a:r>
          </a:p>
        </p:txBody>
      </p:sp>
      <p:cxnSp>
        <p:nvCxnSpPr>
          <p:cNvPr id="21" name="Straight Arrow Connector 20">
            <a:extLst>
              <a:ext uri="{FF2B5EF4-FFF2-40B4-BE49-F238E27FC236}">
                <a16:creationId xmlns:a16="http://schemas.microsoft.com/office/drawing/2014/main" id="{774FAC6F-79DC-957D-2F34-9167FC3EDF56}"/>
              </a:ext>
            </a:extLst>
          </p:cNvPr>
          <p:cNvCxnSpPr>
            <a:cxnSpLocks/>
            <a:stCxn id="18" idx="1"/>
          </p:cNvCxnSpPr>
          <p:nvPr/>
        </p:nvCxnSpPr>
        <p:spPr>
          <a:xfrm flipH="1">
            <a:off x="8178800" y="1300163"/>
            <a:ext cx="300182" cy="18256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BE2318FC-22D2-5B22-4C94-8C4BCAD711B4}"/>
              </a:ext>
            </a:extLst>
          </p:cNvPr>
          <p:cNvPicPr>
            <a:picLocks noChangeAspect="1"/>
          </p:cNvPicPr>
          <p:nvPr/>
        </p:nvPicPr>
        <p:blipFill>
          <a:blip r:embed="rId5"/>
          <a:stretch>
            <a:fillRect/>
          </a:stretch>
        </p:blipFill>
        <p:spPr>
          <a:xfrm>
            <a:off x="6900547" y="0"/>
            <a:ext cx="5291452" cy="6858000"/>
          </a:xfrm>
          <a:prstGeom prst="rect">
            <a:avLst/>
          </a:prstGeom>
        </p:spPr>
      </p:pic>
      <p:cxnSp>
        <p:nvCxnSpPr>
          <p:cNvPr id="15" name="Straight Connector 14">
            <a:extLst>
              <a:ext uri="{FF2B5EF4-FFF2-40B4-BE49-F238E27FC236}">
                <a16:creationId xmlns:a16="http://schemas.microsoft.com/office/drawing/2014/main" id="{A39CB48E-7712-6595-EA2C-607F05B2E92E}"/>
              </a:ext>
            </a:extLst>
          </p:cNvPr>
          <p:cNvCxnSpPr>
            <a:cxnSpLocks/>
          </p:cNvCxnSpPr>
          <p:nvPr/>
        </p:nvCxnSpPr>
        <p:spPr>
          <a:xfrm>
            <a:off x="3224953" y="217487"/>
            <a:ext cx="0" cy="6326188"/>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A7798F08-1723-2074-2CA1-65291D535136}"/>
              </a:ext>
            </a:extLst>
          </p:cNvPr>
          <p:cNvPicPr>
            <a:picLocks noChangeAspect="1"/>
          </p:cNvPicPr>
          <p:nvPr/>
        </p:nvPicPr>
        <p:blipFill>
          <a:blip r:embed="rId6"/>
          <a:srcRect l="-63" t="21916" r="8744"/>
          <a:stretch>
            <a:fillRect/>
          </a:stretch>
        </p:blipFill>
        <p:spPr>
          <a:xfrm rot="16200000">
            <a:off x="6085515" y="751515"/>
            <a:ext cx="6858000" cy="5354970"/>
          </a:xfrm>
          <a:prstGeom prst="rect">
            <a:avLst/>
          </a:prstGeom>
        </p:spPr>
      </p:pic>
      <p:sp>
        <p:nvSpPr>
          <p:cNvPr id="9" name="Text Placeholder 6">
            <a:extLst>
              <a:ext uri="{FF2B5EF4-FFF2-40B4-BE49-F238E27FC236}">
                <a16:creationId xmlns:a16="http://schemas.microsoft.com/office/drawing/2014/main" id="{E26E420B-6587-F78C-8FA2-7522AEA6EC73}"/>
              </a:ext>
            </a:extLst>
          </p:cNvPr>
          <p:cNvSpPr txBox="1">
            <a:spLocks/>
          </p:cNvSpPr>
          <p:nvPr/>
        </p:nvSpPr>
        <p:spPr>
          <a:xfrm>
            <a:off x="3355914" y="1053070"/>
            <a:ext cx="3032724" cy="3027527"/>
          </a:xfrm>
          <a:prstGeom prst="rect">
            <a:avLst/>
          </a:prstGeom>
        </p:spPr>
        <p:txBody>
          <a:bodyPr vert="horz" lIns="91440" tIns="45720" rIns="91440" bIns="45720" numCol="1" rtlCol="0" anchor="t">
            <a:noAutofit/>
          </a:bodyPr>
          <a:lstStyle>
            <a:lvl1pPr marL="18288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SzPct val="90000"/>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75000"/>
              </a:lnSpc>
              <a:buNone/>
            </a:pPr>
            <a:endParaRPr lang="en-US" sz="1600">
              <a:solidFill>
                <a:schemeClr val="accent1"/>
              </a:solidFill>
            </a:endParaRPr>
          </a:p>
          <a:p>
            <a:pPr>
              <a:lnSpc>
                <a:spcPct val="75000"/>
              </a:lnSpc>
            </a:pPr>
            <a:r>
              <a:rPr lang="en-US" sz="1600" err="1">
                <a:solidFill>
                  <a:schemeClr val="accent1"/>
                </a:solidFill>
              </a:rPr>
              <a:t>Inversión</a:t>
            </a:r>
            <a:r>
              <a:rPr lang="en-US" sz="1600">
                <a:solidFill>
                  <a:schemeClr val="accent1"/>
                </a:solidFill>
              </a:rPr>
              <a:t> total: $53.7M</a:t>
            </a:r>
          </a:p>
          <a:p>
            <a:pPr>
              <a:lnSpc>
                <a:spcPct val="75000"/>
              </a:lnSpc>
            </a:pPr>
            <a:r>
              <a:rPr lang="en-US" sz="1600" err="1">
                <a:solidFill>
                  <a:schemeClr val="accent1"/>
                </a:solidFill>
              </a:rPr>
              <a:t>Instalaciónes</a:t>
            </a:r>
            <a:r>
              <a:rPr lang="en-US" sz="1600">
                <a:solidFill>
                  <a:schemeClr val="accent1"/>
                </a:solidFill>
              </a:rPr>
              <a:t>: </a:t>
            </a:r>
            <a:r>
              <a:rPr lang="en-US" sz="1600" err="1">
                <a:solidFill>
                  <a:schemeClr val="accent1"/>
                </a:solidFill>
              </a:rPr>
              <a:t>Hangares</a:t>
            </a:r>
            <a:r>
              <a:rPr lang="en-US" sz="1600">
                <a:solidFill>
                  <a:schemeClr val="accent1"/>
                </a:solidFill>
              </a:rPr>
              <a:t> 1-5 </a:t>
            </a:r>
            <a:r>
              <a:rPr lang="en-US" sz="1600" err="1">
                <a:solidFill>
                  <a:schemeClr val="accent1"/>
                </a:solidFill>
              </a:rPr>
              <a:t>completos</a:t>
            </a:r>
            <a:endParaRPr lang="en-US" sz="1600">
              <a:solidFill>
                <a:schemeClr val="accent1"/>
              </a:solidFill>
            </a:endParaRPr>
          </a:p>
          <a:p>
            <a:pPr marL="401955" lvl="1">
              <a:lnSpc>
                <a:spcPct val="75000"/>
              </a:lnSpc>
            </a:pPr>
            <a:r>
              <a:rPr lang="en-US" sz="1600">
                <a:solidFill>
                  <a:schemeClr val="accent1"/>
                </a:solidFill>
              </a:rPr>
              <a:t>Hangar de 193,440sf, rampa de 175,000sf, 60 </a:t>
            </a:r>
            <a:r>
              <a:rPr lang="en-US" sz="1600" err="1">
                <a:solidFill>
                  <a:schemeClr val="accent1"/>
                </a:solidFill>
              </a:rPr>
              <a:t>estacionamientos</a:t>
            </a:r>
            <a:endParaRPr lang="en-US" sz="1600">
              <a:solidFill>
                <a:schemeClr val="accent1"/>
              </a:solidFill>
            </a:endParaRPr>
          </a:p>
          <a:p>
            <a:pPr marL="401955" lvl="1">
              <a:lnSpc>
                <a:spcPct val="75000"/>
              </a:lnSpc>
            </a:pPr>
            <a:r>
              <a:rPr lang="en-US" sz="1600" err="1">
                <a:solidFill>
                  <a:schemeClr val="accent1"/>
                </a:solidFill>
              </a:rPr>
              <a:t>Hangares</a:t>
            </a:r>
            <a:r>
              <a:rPr lang="en-US" sz="1600">
                <a:solidFill>
                  <a:schemeClr val="accent1"/>
                </a:solidFill>
              </a:rPr>
              <a:t> para 22-30 </a:t>
            </a:r>
            <a:r>
              <a:rPr lang="en-US" sz="1600" err="1">
                <a:solidFill>
                  <a:schemeClr val="accent1"/>
                </a:solidFill>
              </a:rPr>
              <a:t>aeronaves</a:t>
            </a:r>
            <a:r>
              <a:rPr lang="en-US" sz="1600">
                <a:solidFill>
                  <a:schemeClr val="accent1"/>
                </a:solidFill>
              </a:rPr>
              <a:t> (</a:t>
            </a:r>
            <a:r>
              <a:rPr lang="en-US" sz="1600" err="1">
                <a:solidFill>
                  <a:schemeClr val="accent1"/>
                </a:solidFill>
              </a:rPr>
              <a:t>dependiendo</a:t>
            </a:r>
            <a:r>
              <a:rPr lang="en-US" sz="1600">
                <a:solidFill>
                  <a:schemeClr val="accent1"/>
                </a:solidFill>
              </a:rPr>
              <a:t> del </a:t>
            </a:r>
            <a:r>
              <a:rPr lang="en-US" sz="1600" err="1">
                <a:solidFill>
                  <a:schemeClr val="accent1"/>
                </a:solidFill>
              </a:rPr>
              <a:t>tamaño</a:t>
            </a:r>
            <a:r>
              <a:rPr lang="en-US" sz="1600">
                <a:solidFill>
                  <a:schemeClr val="accent1"/>
                </a:solidFill>
              </a:rPr>
              <a:t>)</a:t>
            </a:r>
          </a:p>
          <a:p>
            <a:pPr marL="401955" lvl="1">
              <a:lnSpc>
                <a:spcPct val="75000"/>
              </a:lnSpc>
              <a:buFontTx/>
              <a:buChar char="-"/>
            </a:pPr>
            <a:r>
              <a:rPr lang="en-US" sz="1600">
                <a:solidFill>
                  <a:schemeClr val="accent1"/>
                </a:solidFill>
              </a:rPr>
              <a:t>3.96 - 5.38 </a:t>
            </a:r>
            <a:r>
              <a:rPr lang="en-US" sz="1600" err="1">
                <a:solidFill>
                  <a:schemeClr val="accent1"/>
                </a:solidFill>
              </a:rPr>
              <a:t>vuelos</a:t>
            </a:r>
            <a:r>
              <a:rPr lang="en-US" sz="1600">
                <a:solidFill>
                  <a:schemeClr val="accent1"/>
                </a:solidFill>
              </a:rPr>
              <a:t> </a:t>
            </a:r>
            <a:r>
              <a:rPr lang="en-US" sz="1600" err="1">
                <a:solidFill>
                  <a:schemeClr val="accent1"/>
                </a:solidFill>
              </a:rPr>
              <a:t>estimados</a:t>
            </a:r>
            <a:r>
              <a:rPr lang="en-US" sz="1600">
                <a:solidFill>
                  <a:schemeClr val="accent1"/>
                </a:solidFill>
              </a:rPr>
              <a:t> </a:t>
            </a:r>
            <a:r>
              <a:rPr lang="en-US" sz="1600" err="1">
                <a:solidFill>
                  <a:schemeClr val="accent1"/>
                </a:solidFill>
              </a:rPr>
              <a:t>por</a:t>
            </a:r>
            <a:r>
              <a:rPr lang="en-US" sz="1600">
                <a:solidFill>
                  <a:schemeClr val="accent1"/>
                </a:solidFill>
              </a:rPr>
              <a:t> día</a:t>
            </a:r>
          </a:p>
          <a:p>
            <a:pPr>
              <a:lnSpc>
                <a:spcPct val="75000"/>
              </a:lnSpc>
            </a:pPr>
            <a:r>
              <a:rPr lang="en-US" sz="1600">
                <a:solidFill>
                  <a:schemeClr val="accent1"/>
                </a:solidFill>
              </a:rPr>
              <a:t>Combustible </a:t>
            </a:r>
            <a:r>
              <a:rPr lang="en-US" sz="1600" err="1">
                <a:solidFill>
                  <a:schemeClr val="accent1"/>
                </a:solidFill>
              </a:rPr>
              <a:t>proporcionado</a:t>
            </a:r>
            <a:r>
              <a:rPr lang="en-US" sz="1600">
                <a:solidFill>
                  <a:schemeClr val="accent1"/>
                </a:solidFill>
              </a:rPr>
              <a:t>: SOLO Jet A (sin </a:t>
            </a:r>
            <a:r>
              <a:rPr lang="en-US" sz="1600" err="1">
                <a:solidFill>
                  <a:schemeClr val="accent1"/>
                </a:solidFill>
              </a:rPr>
              <a:t>plomo</a:t>
            </a:r>
            <a:r>
              <a:rPr lang="en-US" sz="1600">
                <a:solidFill>
                  <a:schemeClr val="accent1"/>
                </a:solidFill>
              </a:rPr>
              <a:t>)</a:t>
            </a:r>
          </a:p>
          <a:p>
            <a:pPr>
              <a:lnSpc>
                <a:spcPct val="75000"/>
              </a:lnSpc>
            </a:pPr>
            <a:r>
              <a:rPr lang="en-US" sz="1600">
                <a:solidFill>
                  <a:schemeClr val="accent1"/>
                </a:solidFill>
              </a:rPr>
              <a:t>Empleo: 6+ </a:t>
            </a:r>
            <a:r>
              <a:rPr lang="en-US" sz="1600" err="1">
                <a:solidFill>
                  <a:schemeClr val="accent1"/>
                </a:solidFill>
              </a:rPr>
              <a:t>empleados</a:t>
            </a:r>
            <a:r>
              <a:rPr lang="en-US" sz="1600">
                <a:solidFill>
                  <a:schemeClr val="accent1"/>
                </a:solidFill>
              </a:rPr>
              <a:t> de Sky Harbour </a:t>
            </a:r>
          </a:p>
          <a:p>
            <a:pPr lvl="1">
              <a:lnSpc>
                <a:spcPct val="75000"/>
              </a:lnSpc>
            </a:pPr>
            <a:r>
              <a:rPr lang="en-US" sz="1600" err="1">
                <a:solidFill>
                  <a:schemeClr val="accent1"/>
                </a:solidFill>
              </a:rPr>
              <a:t>Empleados</a:t>
            </a:r>
            <a:r>
              <a:rPr lang="en-US" sz="1600">
                <a:solidFill>
                  <a:schemeClr val="accent1"/>
                </a:solidFill>
              </a:rPr>
              <a:t> de </a:t>
            </a:r>
            <a:r>
              <a:rPr lang="en-US" sz="1600" err="1">
                <a:solidFill>
                  <a:schemeClr val="accent1"/>
                </a:solidFill>
              </a:rPr>
              <a:t>arrendatorios</a:t>
            </a:r>
            <a:r>
              <a:rPr lang="en-US" sz="1600">
                <a:solidFill>
                  <a:schemeClr val="accent1"/>
                </a:solidFill>
              </a:rPr>
              <a:t> </a:t>
            </a:r>
            <a:r>
              <a:rPr lang="en-US" sz="1600" err="1">
                <a:solidFill>
                  <a:schemeClr val="accent1"/>
                </a:solidFill>
              </a:rPr>
              <a:t>basados</a:t>
            </a:r>
            <a:r>
              <a:rPr lang="en-US" sz="1600">
                <a:solidFill>
                  <a:schemeClr val="accent1"/>
                </a:solidFill>
              </a:rPr>
              <a:t> (no </a:t>
            </a:r>
            <a:r>
              <a:rPr lang="en-US" sz="1600" err="1">
                <a:solidFill>
                  <a:schemeClr val="accent1"/>
                </a:solidFill>
              </a:rPr>
              <a:t>estimados</a:t>
            </a:r>
            <a:r>
              <a:rPr lang="en-US" sz="1600">
                <a:solidFill>
                  <a:schemeClr val="accent1"/>
                </a:solidFill>
              </a:rPr>
              <a:t>)</a:t>
            </a:r>
          </a:p>
          <a:p>
            <a:pPr>
              <a:lnSpc>
                <a:spcPct val="75000"/>
              </a:lnSpc>
            </a:pPr>
            <a:r>
              <a:rPr lang="en-US" sz="1600" err="1">
                <a:solidFill>
                  <a:schemeClr val="accent1"/>
                </a:solidFill>
              </a:rPr>
              <a:t>Ingresos</a:t>
            </a:r>
            <a:r>
              <a:rPr lang="en-US" sz="1600">
                <a:solidFill>
                  <a:schemeClr val="accent1"/>
                </a:solidFill>
              </a:rPr>
              <a:t> </a:t>
            </a:r>
            <a:r>
              <a:rPr lang="en-US" sz="1600" err="1">
                <a:solidFill>
                  <a:schemeClr val="accent1"/>
                </a:solidFill>
              </a:rPr>
              <a:t>públicos</a:t>
            </a:r>
            <a:r>
              <a:rPr lang="en-US" sz="1600">
                <a:solidFill>
                  <a:schemeClr val="accent1"/>
                </a:solidFill>
              </a:rPr>
              <a:t> locales </a:t>
            </a:r>
            <a:r>
              <a:rPr lang="en-US" sz="1600" err="1">
                <a:solidFill>
                  <a:schemeClr val="accent1"/>
                </a:solidFill>
              </a:rPr>
              <a:t>estimados</a:t>
            </a:r>
            <a:r>
              <a:rPr lang="en-US" sz="1600">
                <a:solidFill>
                  <a:schemeClr val="accent1"/>
                </a:solidFill>
              </a:rPr>
              <a:t> a 10 </a:t>
            </a:r>
            <a:r>
              <a:rPr lang="en-US" sz="1600" err="1">
                <a:solidFill>
                  <a:schemeClr val="accent1"/>
                </a:solidFill>
              </a:rPr>
              <a:t>años</a:t>
            </a:r>
            <a:r>
              <a:rPr lang="en-US" sz="1600">
                <a:solidFill>
                  <a:schemeClr val="accent1"/>
                </a:solidFill>
              </a:rPr>
              <a:t>: $4.1M </a:t>
            </a:r>
          </a:p>
          <a:p>
            <a:pPr>
              <a:lnSpc>
                <a:spcPct val="75000"/>
              </a:lnSpc>
            </a:pPr>
            <a:endParaRPr lang="en-US" sz="1600">
              <a:solidFill>
                <a:schemeClr val="accent1"/>
              </a:solidFill>
            </a:endParaRPr>
          </a:p>
          <a:p>
            <a:pPr marL="0" indent="0">
              <a:lnSpc>
                <a:spcPct val="75000"/>
              </a:lnSpc>
              <a:buNone/>
            </a:pPr>
            <a:endParaRPr lang="en-US" sz="1600"/>
          </a:p>
          <a:p>
            <a:pPr marL="0" indent="0">
              <a:lnSpc>
                <a:spcPct val="75000"/>
              </a:lnSpc>
              <a:buNone/>
            </a:pPr>
            <a:endParaRPr lang="en-US" sz="1600"/>
          </a:p>
        </p:txBody>
      </p:sp>
      <p:sp>
        <p:nvSpPr>
          <p:cNvPr id="19" name="Text Placeholder 2">
            <a:extLst>
              <a:ext uri="{FF2B5EF4-FFF2-40B4-BE49-F238E27FC236}">
                <a16:creationId xmlns:a16="http://schemas.microsoft.com/office/drawing/2014/main" id="{32483E2E-6547-68B5-C75E-052DCE192341}"/>
              </a:ext>
            </a:extLst>
          </p:cNvPr>
          <p:cNvSpPr txBox="1">
            <a:spLocks/>
          </p:cNvSpPr>
          <p:nvPr/>
        </p:nvSpPr>
        <p:spPr>
          <a:xfrm>
            <a:off x="3538726" y="203758"/>
            <a:ext cx="2368088" cy="7212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SzPct val="90000"/>
              <a:buFontTx/>
              <a:buNone/>
              <a:defRPr sz="4400" b="0" i="0" kern="1200">
                <a:solidFill>
                  <a:schemeClr val="accent1"/>
                </a:solidFill>
                <a:latin typeface="Poppins Medium" panose="00000600000000000000" pitchFamily="2" charset="0"/>
                <a:ea typeface="Inter" panose="02000503000000020004" pitchFamily="2" charset="0"/>
                <a:cs typeface="Poppins Medium" panose="00000600000000000000" pitchFamily="2" charset="0"/>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err="1"/>
              <a:t>Construcción</a:t>
            </a:r>
            <a:r>
              <a:rPr lang="en-US" sz="2400"/>
              <a:t> </a:t>
            </a:r>
            <a:r>
              <a:rPr lang="en-US" sz="2400" err="1"/>
              <a:t>completo</a:t>
            </a:r>
            <a:r>
              <a:rPr lang="en-US" sz="2400"/>
              <a:t> para 2035</a:t>
            </a:r>
          </a:p>
        </p:txBody>
      </p:sp>
    </p:spTree>
    <p:extLst>
      <p:ext uri="{BB962C8B-B14F-4D97-AF65-F5344CB8AC3E}">
        <p14:creationId xmlns:p14="http://schemas.microsoft.com/office/powerpoint/2010/main" val="3615104533"/>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A6766-526D-A498-574F-A6DED5BFB21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5DBBE8-7ACA-C406-93CC-AE8C504D60C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35</a:t>
            </a:fld>
            <a:endParaRPr lang="en-US"/>
          </a:p>
        </p:txBody>
      </p:sp>
      <p:pic>
        <p:nvPicPr>
          <p:cNvPr id="4" name="Picture 3">
            <a:extLst>
              <a:ext uri="{FF2B5EF4-FFF2-40B4-BE49-F238E27FC236}">
                <a16:creationId xmlns:a16="http://schemas.microsoft.com/office/drawing/2014/main" id="{8FCC9218-D4F6-C76C-0261-57A7E215478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126148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n airplane on the runway&#10;&#10;AI-generated content may be incorrect.">
            <a:extLst>
              <a:ext uri="{FF2B5EF4-FFF2-40B4-BE49-F238E27FC236}">
                <a16:creationId xmlns:a16="http://schemas.microsoft.com/office/drawing/2014/main" id="{E495E0D5-290C-BBE3-9195-95F94B948FA4}"/>
              </a:ext>
            </a:extLst>
          </p:cNvPr>
          <p:cNvPicPr>
            <a:picLocks noGrp="1" noChangeAspect="1"/>
          </p:cNvPicPr>
          <p:nvPr>
            <p:ph type="pic" idx="1"/>
          </p:nvPr>
        </p:nvPicPr>
        <p:blipFill>
          <a:blip r:embed="rId3"/>
          <a:srcRect l="21757" r="21757"/>
          <a:stretch/>
        </p:blipFill>
        <p:spPr>
          <a:xfrm>
            <a:off x="6696214" y="-1"/>
            <a:ext cx="5826278" cy="6857999"/>
          </a:xfrm>
        </p:spPr>
      </p:pic>
      <p:sp>
        <p:nvSpPr>
          <p:cNvPr id="13" name="Title 12">
            <a:extLst>
              <a:ext uri="{FF2B5EF4-FFF2-40B4-BE49-F238E27FC236}">
                <a16:creationId xmlns:a16="http://schemas.microsoft.com/office/drawing/2014/main" id="{D9877417-2DC8-E493-79A8-A5F0B5563084}"/>
              </a:ext>
            </a:extLst>
          </p:cNvPr>
          <p:cNvSpPr>
            <a:spLocks noGrp="1"/>
          </p:cNvSpPr>
          <p:nvPr>
            <p:ph type="title"/>
          </p:nvPr>
        </p:nvSpPr>
        <p:spPr>
          <a:xfrm>
            <a:off x="403230" y="663924"/>
            <a:ext cx="6518275" cy="1303796"/>
          </a:xfrm>
        </p:spPr>
        <p:txBody>
          <a:bodyPr/>
          <a:lstStyle/>
          <a:p>
            <a:r>
              <a:rPr lang="en-US" sz="3600"/>
              <a:t>Aviation Noise Department</a:t>
            </a:r>
          </a:p>
        </p:txBody>
      </p:sp>
      <p:sp>
        <p:nvSpPr>
          <p:cNvPr id="18" name="Rectangle 3">
            <a:extLst>
              <a:ext uri="{FF2B5EF4-FFF2-40B4-BE49-F238E27FC236}">
                <a16:creationId xmlns:a16="http://schemas.microsoft.com/office/drawing/2014/main" id="{FB519073-678B-BB49-A715-65FAC1464868}"/>
              </a:ext>
            </a:extLst>
          </p:cNvPr>
          <p:cNvSpPr txBox="1">
            <a:spLocks noChangeArrowheads="1"/>
          </p:cNvSpPr>
          <p:nvPr/>
        </p:nvSpPr>
        <p:spPr>
          <a:xfrm>
            <a:off x="3781425" y="3007185"/>
            <a:ext cx="6518275" cy="3451463"/>
          </a:xfrm>
          <a:prstGeom prst="rect">
            <a:avLst/>
          </a:prstGeom>
        </p:spPr>
        <p:txBody>
          <a:bodyPr vert="horz" lIns="91440" tIns="45720" rIns="91440" bIns="45720" rtlCol="0" anchor="ctr">
            <a:noAutofit/>
          </a:bodyPr>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spcAft>
                <a:spcPts val="600"/>
              </a:spcAft>
            </a:pPr>
            <a:endParaRPr lang="es-ES_tradnl" sz="1800">
              <a:solidFill>
                <a:srgbClr val="FF0000"/>
              </a:solidFill>
            </a:endParaRPr>
          </a:p>
        </p:txBody>
      </p:sp>
      <p:sp>
        <p:nvSpPr>
          <p:cNvPr id="6" name="Text Placeholder 5">
            <a:extLst>
              <a:ext uri="{FF2B5EF4-FFF2-40B4-BE49-F238E27FC236}">
                <a16:creationId xmlns:a16="http://schemas.microsoft.com/office/drawing/2014/main" id="{D10BE79D-3DB3-3487-F2DA-836D5574EC40}"/>
              </a:ext>
            </a:extLst>
          </p:cNvPr>
          <p:cNvSpPr>
            <a:spLocks noGrp="1"/>
          </p:cNvSpPr>
          <p:nvPr>
            <p:ph type="body" sz="quarter" idx="13"/>
          </p:nvPr>
        </p:nvSpPr>
        <p:spPr>
          <a:xfrm>
            <a:off x="368300" y="1341708"/>
            <a:ext cx="8402476" cy="2468292"/>
          </a:xfrm>
        </p:spPr>
        <p:txBody>
          <a:bodyPr vert="horz" lIns="91440" tIns="45720" rIns="91440" bIns="45720" rtlCol="0" anchor="t">
            <a:normAutofit/>
          </a:bodyPr>
          <a:lstStyle/>
          <a:p>
            <a:pPr marL="285750" indent="-285750"/>
            <a:r>
              <a:rPr lang="en-US" sz="1400">
                <a:latin typeface="Inter"/>
              </a:rPr>
              <a:t>Two key areas of our work: </a:t>
            </a:r>
            <a:endParaRPr lang="en-US" sz="1800"/>
          </a:p>
          <a:p>
            <a:pPr marL="401955" lvl="1"/>
            <a:r>
              <a:rPr lang="en-US" sz="1400">
                <a:latin typeface="Inter"/>
              </a:rPr>
              <a:t>Monitoring and responding to community feedback </a:t>
            </a:r>
            <a:endParaRPr lang="en-US" sz="1800"/>
          </a:p>
          <a:p>
            <a:pPr marL="401955" lvl="1"/>
            <a:r>
              <a:rPr lang="en-US" sz="1400">
                <a:latin typeface="Inter"/>
              </a:rPr>
              <a:t>Advancing strategies that can help reduce impacts over time </a:t>
            </a:r>
          </a:p>
          <a:p>
            <a:r>
              <a:rPr lang="en-US" sz="1400">
                <a:latin typeface="Inter"/>
              </a:rPr>
              <a:t>Voluntary noise abatement procedures through HIO Fly Friendly Program</a:t>
            </a:r>
            <a:endParaRPr lang="en-US" sz="1400"/>
          </a:p>
          <a:p>
            <a:r>
              <a:rPr lang="en-US" sz="1400">
                <a:latin typeface="Inter"/>
              </a:rPr>
              <a:t>New noise program Manager Garrin Black</a:t>
            </a:r>
            <a:endParaRPr lang="en-US" sz="1800"/>
          </a:p>
          <a:p>
            <a:endParaRPr lang="en-US" sz="1800"/>
          </a:p>
        </p:txBody>
      </p:sp>
      <p:cxnSp>
        <p:nvCxnSpPr>
          <p:cNvPr id="2" name="Straight Connector 1">
            <a:extLst>
              <a:ext uri="{FF2B5EF4-FFF2-40B4-BE49-F238E27FC236}">
                <a16:creationId xmlns:a16="http://schemas.microsoft.com/office/drawing/2014/main" id="{2B8833D9-9507-0CBE-6088-631C191190FF}"/>
              </a:ext>
            </a:extLst>
          </p:cNvPr>
          <p:cNvCxnSpPr>
            <a:cxnSpLocks/>
          </p:cNvCxnSpPr>
          <p:nvPr/>
        </p:nvCxnSpPr>
        <p:spPr>
          <a:xfrm>
            <a:off x="362080" y="3155715"/>
            <a:ext cx="6049230" cy="0"/>
          </a:xfrm>
          <a:prstGeom prst="line">
            <a:avLst/>
          </a:prstGeom>
          <a:ln w="34925">
            <a:solidFill>
              <a:schemeClr val="accent2">
                <a:lumMod val="20000"/>
                <a:lumOff val="80000"/>
                <a:alpha val="58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6A9FF26-F2A9-503B-3164-DBEE946B5FFB}"/>
              </a:ext>
            </a:extLst>
          </p:cNvPr>
          <p:cNvSpPr txBox="1"/>
          <p:nvPr/>
        </p:nvSpPr>
        <p:spPr>
          <a:xfrm>
            <a:off x="362080" y="4449759"/>
            <a:ext cx="6518275" cy="2065181"/>
          </a:xfrm>
          <a:prstGeom prst="rect">
            <a:avLst/>
          </a:prstGeom>
          <a:noFill/>
        </p:spPr>
        <p:txBody>
          <a:bodyPr wrap="square">
            <a:spAutoFit/>
          </a:bodyPr>
          <a:lstStyle/>
          <a:p>
            <a:pPr marL="285750" indent="-182880">
              <a:lnSpc>
                <a:spcPct val="90000"/>
              </a:lnSpc>
              <a:spcBef>
                <a:spcPts val="1200"/>
              </a:spcBef>
              <a:buFont typeface="Arial" panose="020B0604020202020204" pitchFamily="34" charset="0"/>
              <a:buChar char="•"/>
            </a:pPr>
            <a:r>
              <a:rPr lang="es-ES_tradnl" sz="1400" noProof="1">
                <a:solidFill>
                  <a:schemeClr val="accent2">
                    <a:lumMod val="20000"/>
                    <a:lumOff val="80000"/>
                  </a:schemeClr>
                </a:solidFill>
                <a:latin typeface="Inter" panose="02000503000000020004" pitchFamily="2" charset="0"/>
                <a:ea typeface="Inter" panose="02000503000000020004" pitchFamily="2" charset="0"/>
              </a:rPr>
              <a:t>Procedimientos voluntarios de reducción del ruido a través del programa Vuelo Amigable de HIO</a:t>
            </a:r>
          </a:p>
          <a:p>
            <a:pPr marL="285750" indent="-182880">
              <a:lnSpc>
                <a:spcPct val="90000"/>
              </a:lnSpc>
              <a:spcBef>
                <a:spcPts val="1200"/>
              </a:spcBef>
              <a:buFont typeface="Arial" panose="020B0604020202020204" pitchFamily="34" charset="0"/>
              <a:buChar char="•"/>
            </a:pPr>
            <a:r>
              <a:rPr lang="es-ES_tradnl" sz="1400" noProof="1">
                <a:solidFill>
                  <a:schemeClr val="accent2">
                    <a:lumMod val="20000"/>
                    <a:lumOff val="80000"/>
                  </a:schemeClr>
                </a:solidFill>
                <a:latin typeface="Inter" panose="02000503000000020004" pitchFamily="2" charset="0"/>
                <a:ea typeface="Inter" panose="02000503000000020004" pitchFamily="2" charset="0"/>
              </a:rPr>
              <a:t>Dos áreas clave de nuestro trabajo:</a:t>
            </a:r>
          </a:p>
          <a:p>
            <a:pPr marL="742950" lvl="1" indent="-182880">
              <a:lnSpc>
                <a:spcPct val="90000"/>
              </a:lnSpc>
              <a:spcBef>
                <a:spcPts val="1200"/>
              </a:spcBef>
              <a:buFontTx/>
              <a:buChar char="-"/>
            </a:pPr>
            <a:r>
              <a:rPr lang="es-ES_tradnl" sz="1400" noProof="1">
                <a:solidFill>
                  <a:schemeClr val="accent2">
                    <a:lumMod val="20000"/>
                    <a:lumOff val="80000"/>
                  </a:schemeClr>
                </a:solidFill>
                <a:latin typeface="Inter" panose="02000503000000020004" pitchFamily="2" charset="0"/>
                <a:ea typeface="Inter" panose="02000503000000020004" pitchFamily="2" charset="0"/>
              </a:rPr>
              <a:t>Seguimiento y respuesta a las opiniones de la comunidad</a:t>
            </a:r>
          </a:p>
          <a:p>
            <a:pPr marL="742950" lvl="1" indent="-182880">
              <a:lnSpc>
                <a:spcPct val="90000"/>
              </a:lnSpc>
              <a:spcBef>
                <a:spcPts val="1200"/>
              </a:spcBef>
              <a:buFontTx/>
              <a:buChar char="-"/>
            </a:pPr>
            <a:r>
              <a:rPr lang="es-ES_tradnl" sz="1400" noProof="1">
                <a:solidFill>
                  <a:schemeClr val="accent2">
                    <a:lumMod val="20000"/>
                    <a:lumOff val="80000"/>
                  </a:schemeClr>
                </a:solidFill>
                <a:latin typeface="Inter" panose="02000503000000020004" pitchFamily="2" charset="0"/>
                <a:ea typeface="Inter" panose="02000503000000020004" pitchFamily="2" charset="0"/>
              </a:rPr>
              <a:t>Impulso de estrategias que puedan ayudar a reducir los impactos a lo largo del tiempo</a:t>
            </a:r>
          </a:p>
          <a:p>
            <a:pPr marL="285750" indent="-182880">
              <a:lnSpc>
                <a:spcPct val="90000"/>
              </a:lnSpc>
              <a:spcBef>
                <a:spcPts val="1200"/>
              </a:spcBef>
              <a:buFont typeface="Arial" panose="020B0604020202020204" pitchFamily="34" charset="0"/>
              <a:buChar char="•"/>
            </a:pPr>
            <a:r>
              <a:rPr lang="es-ES_tradnl" sz="1400" noProof="1">
                <a:solidFill>
                  <a:schemeClr val="accent2">
                    <a:lumMod val="20000"/>
                    <a:lumOff val="80000"/>
                  </a:schemeClr>
                </a:solidFill>
                <a:latin typeface="Inter" panose="02000503000000020004" pitchFamily="2" charset="0"/>
                <a:ea typeface="Inter" panose="02000503000000020004" pitchFamily="2" charset="0"/>
              </a:rPr>
              <a:t>Garrin Black, nuevo responsable del programa de ruido</a:t>
            </a:r>
          </a:p>
        </p:txBody>
      </p:sp>
      <p:sp>
        <p:nvSpPr>
          <p:cNvPr id="3" name="Title 12">
            <a:extLst>
              <a:ext uri="{FF2B5EF4-FFF2-40B4-BE49-F238E27FC236}">
                <a16:creationId xmlns:a16="http://schemas.microsoft.com/office/drawing/2014/main" id="{9FFE0EFD-C6C3-A2E7-207F-AE890341346E}"/>
              </a:ext>
            </a:extLst>
          </p:cNvPr>
          <p:cNvSpPr txBox="1">
            <a:spLocks/>
          </p:cNvSpPr>
          <p:nvPr/>
        </p:nvSpPr>
        <p:spPr>
          <a:xfrm>
            <a:off x="403230" y="3329631"/>
            <a:ext cx="6518275" cy="130379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0" i="0" kern="1200" baseline="0">
                <a:solidFill>
                  <a:schemeClr val="bg1"/>
                </a:solidFill>
                <a:latin typeface="Poppins Medium" pitchFamily="2" charset="77"/>
                <a:ea typeface="+mj-ea"/>
                <a:cs typeface="Poppins Medium" pitchFamily="2" charset="77"/>
              </a:defRPr>
            </a:lvl1pPr>
          </a:lstStyle>
          <a:p>
            <a:r>
              <a:rPr lang="es-ES_tradnl" sz="3400" noProof="1">
                <a:solidFill>
                  <a:schemeClr val="accent2">
                    <a:lumMod val="20000"/>
                    <a:lumOff val="80000"/>
                  </a:schemeClr>
                </a:solidFill>
              </a:rPr>
              <a:t>Departamento de Ruido Aeronáutico</a:t>
            </a:r>
          </a:p>
        </p:txBody>
      </p:sp>
    </p:spTree>
    <p:extLst>
      <p:ext uri="{BB962C8B-B14F-4D97-AF65-F5344CB8AC3E}">
        <p14:creationId xmlns:p14="http://schemas.microsoft.com/office/powerpoint/2010/main" val="3887569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71A44DF-172B-DBBD-CAC0-474ED3B2EB0D}"/>
              </a:ext>
            </a:extLst>
          </p:cNvPr>
          <p:cNvSpPr>
            <a:spLocks noGrp="1"/>
          </p:cNvSpPr>
          <p:nvPr>
            <p:ph type="pic" idx="1"/>
          </p:nvPr>
        </p:nvSpPr>
        <p:spPr/>
        <p:txBody>
          <a:bodyPr/>
          <a:lstStyle/>
          <a:p>
            <a:endParaRPr lang="en-US"/>
          </a:p>
        </p:txBody>
      </p:sp>
      <p:sp>
        <p:nvSpPr>
          <p:cNvPr id="4" name="Slide Number Placeholder 3">
            <a:extLst>
              <a:ext uri="{FF2B5EF4-FFF2-40B4-BE49-F238E27FC236}">
                <a16:creationId xmlns:a16="http://schemas.microsoft.com/office/drawing/2014/main" id="{3DC58C2A-9D1B-4B39-7B8C-1ABAF6B6689D}"/>
              </a:ext>
            </a:extLst>
          </p:cNvPr>
          <p:cNvSpPr>
            <a:spLocks noGrp="1"/>
          </p:cNvSpPr>
          <p:nvPr>
            <p:ph type="sldNum" sz="quarter" idx="11"/>
          </p:nvPr>
        </p:nvSpPr>
        <p:spPr/>
        <p:txBody>
          <a:bodyPr/>
          <a:lstStyle/>
          <a:p>
            <a:fld id="{99F89DBD-657F-0D4B-86A7-CD9BC0A58798}" type="slidenum">
              <a:rPr lang="en-US" smtClean="0"/>
              <a:pPr/>
              <a:t>37</a:t>
            </a:fld>
            <a:endParaRPr lang="en-US"/>
          </a:p>
        </p:txBody>
      </p:sp>
      <p:sp>
        <p:nvSpPr>
          <p:cNvPr id="7" name="Text Placeholder 6">
            <a:extLst>
              <a:ext uri="{FF2B5EF4-FFF2-40B4-BE49-F238E27FC236}">
                <a16:creationId xmlns:a16="http://schemas.microsoft.com/office/drawing/2014/main" id="{859EDFFA-8D0E-DF49-5A9C-623E36C46357}"/>
              </a:ext>
            </a:extLst>
          </p:cNvPr>
          <p:cNvSpPr>
            <a:spLocks noGrp="1"/>
          </p:cNvSpPr>
          <p:nvPr>
            <p:ph type="body" sz="quarter" idx="13"/>
          </p:nvPr>
        </p:nvSpPr>
        <p:spPr/>
        <p:txBody>
          <a:bodyPr/>
          <a:lstStyle/>
          <a:p>
            <a:endParaRPr lang="en-US"/>
          </a:p>
        </p:txBody>
      </p:sp>
      <p:sp>
        <p:nvSpPr>
          <p:cNvPr id="9" name="Title 8">
            <a:extLst>
              <a:ext uri="{FF2B5EF4-FFF2-40B4-BE49-F238E27FC236}">
                <a16:creationId xmlns:a16="http://schemas.microsoft.com/office/drawing/2014/main" id="{29C602A6-C885-922E-5BF8-9032B518BA80}"/>
              </a:ext>
            </a:extLst>
          </p:cNvPr>
          <p:cNvSpPr>
            <a:spLocks noGrp="1"/>
          </p:cNvSpPr>
          <p:nvPr>
            <p:ph type="title"/>
          </p:nvPr>
        </p:nvSpPr>
        <p:spPr/>
        <p:txBody>
          <a:bodyPr/>
          <a:lstStyle/>
          <a:p>
            <a:endParaRPr lang="en-US"/>
          </a:p>
        </p:txBody>
      </p:sp>
      <p:pic>
        <p:nvPicPr>
          <p:cNvPr id="10" name="Garrin Black HIO intro v1 FINAL">
            <a:hlinkClick r:id="" action="ppaction://media"/>
            <a:extLst>
              <a:ext uri="{FF2B5EF4-FFF2-40B4-BE49-F238E27FC236}">
                <a16:creationId xmlns:a16="http://schemas.microsoft.com/office/drawing/2014/main" id="{42A3A3BE-A770-1F9D-49E5-D2734714475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56360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69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E70A-F5EB-F4AB-F241-44E8B441FCB3}"/>
              </a:ext>
            </a:extLst>
          </p:cNvPr>
          <p:cNvSpPr>
            <a:spLocks noGrp="1"/>
          </p:cNvSpPr>
          <p:nvPr>
            <p:ph type="ctrTitle"/>
          </p:nvPr>
        </p:nvSpPr>
        <p:spPr>
          <a:xfrm>
            <a:off x="530200" y="561757"/>
            <a:ext cx="3846228" cy="1131956"/>
          </a:xfrm>
        </p:spPr>
        <p:txBody>
          <a:bodyPr>
            <a:noAutofit/>
          </a:bodyPr>
          <a:lstStyle/>
          <a:p>
            <a:r>
              <a:rPr lang="en-US" sz="3600">
                <a:solidFill>
                  <a:schemeClr val="tx1"/>
                </a:solidFill>
                <a:latin typeface="Poppins Medium"/>
                <a:cs typeface="Poppins Medium"/>
              </a:rPr>
              <a:t>Want to Report Aviation Noise?</a:t>
            </a:r>
            <a:endParaRPr lang="en-US" sz="3600">
              <a:solidFill>
                <a:schemeClr val="tx1"/>
              </a:solidFill>
            </a:endParaRPr>
          </a:p>
        </p:txBody>
      </p:sp>
      <p:sp>
        <p:nvSpPr>
          <p:cNvPr id="9" name="TextBox 8">
            <a:extLst>
              <a:ext uri="{FF2B5EF4-FFF2-40B4-BE49-F238E27FC236}">
                <a16:creationId xmlns:a16="http://schemas.microsoft.com/office/drawing/2014/main" id="{0EC8100B-A1CB-13A3-8C0C-99B226878691}"/>
              </a:ext>
            </a:extLst>
          </p:cNvPr>
          <p:cNvSpPr txBox="1"/>
          <p:nvPr/>
        </p:nvSpPr>
        <p:spPr>
          <a:xfrm>
            <a:off x="6482807" y="5350022"/>
            <a:ext cx="20905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solidFill>
                  <a:srgbClr val="000000"/>
                </a:solidFill>
                <a:highlight>
                  <a:srgbClr val="FFFFFF"/>
                </a:highlight>
                <a:latin typeface="Aptos"/>
              </a:rPr>
              <a:t> </a:t>
            </a:r>
            <a:r>
              <a:rPr lang="en-US" sz="1600" b="1">
                <a:solidFill>
                  <a:schemeClr val="accent1"/>
                </a:solidFill>
                <a:highlight>
                  <a:srgbClr val="FFFFFF"/>
                </a:highlight>
                <a:latin typeface="Inter V"/>
              </a:rPr>
              <a:t>503-460-4100 (OR)</a:t>
            </a:r>
            <a:endParaRPr lang="en-US" sz="1600" b="1">
              <a:solidFill>
                <a:schemeClr val="accent1"/>
              </a:solidFill>
              <a:latin typeface="Inter V"/>
              <a:ea typeface="Calibri"/>
              <a:cs typeface="Calibri"/>
            </a:endParaRPr>
          </a:p>
          <a:p>
            <a:pPr algn="ctr"/>
            <a:r>
              <a:rPr lang="en-US" sz="1600" b="1">
                <a:solidFill>
                  <a:schemeClr val="accent1"/>
                </a:solidFill>
                <a:highlight>
                  <a:srgbClr val="FFFFFF"/>
                </a:highlight>
                <a:latin typeface="Inter V"/>
              </a:rPr>
              <a:t>1-800-938-6647 (WA)</a:t>
            </a:r>
            <a:endParaRPr lang="en-US" sz="2400" b="1">
              <a:solidFill>
                <a:schemeClr val="accent1"/>
              </a:solidFill>
              <a:latin typeface="Inter V"/>
            </a:endParaRPr>
          </a:p>
        </p:txBody>
      </p:sp>
      <p:sp>
        <p:nvSpPr>
          <p:cNvPr id="14" name="TextBox 13">
            <a:extLst>
              <a:ext uri="{FF2B5EF4-FFF2-40B4-BE49-F238E27FC236}">
                <a16:creationId xmlns:a16="http://schemas.microsoft.com/office/drawing/2014/main" id="{FAB0273D-8FD4-44EC-0548-401406957E9C}"/>
              </a:ext>
            </a:extLst>
          </p:cNvPr>
          <p:cNvSpPr txBox="1"/>
          <p:nvPr/>
        </p:nvSpPr>
        <p:spPr>
          <a:xfrm>
            <a:off x="570302" y="2460261"/>
            <a:ext cx="2454233"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a:latin typeface="Inter V"/>
                <a:ea typeface="Calibri"/>
                <a:cs typeface="Calibri"/>
              </a:rPr>
              <a:t>Web Form</a:t>
            </a:r>
            <a:r>
              <a:rPr lang="en-US" sz="2200">
                <a:ea typeface="Calibri"/>
                <a:cs typeface="Calibri"/>
              </a:rPr>
              <a:t> </a:t>
            </a:r>
          </a:p>
        </p:txBody>
      </p:sp>
      <p:sp>
        <p:nvSpPr>
          <p:cNvPr id="15" name="TextBox 14">
            <a:extLst>
              <a:ext uri="{FF2B5EF4-FFF2-40B4-BE49-F238E27FC236}">
                <a16:creationId xmlns:a16="http://schemas.microsoft.com/office/drawing/2014/main" id="{E003FD6E-DAA6-2C34-565A-105FA2907233}"/>
              </a:ext>
            </a:extLst>
          </p:cNvPr>
          <p:cNvSpPr txBox="1"/>
          <p:nvPr/>
        </p:nvSpPr>
        <p:spPr>
          <a:xfrm>
            <a:off x="3460480" y="2618233"/>
            <a:ext cx="2305792"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err="1">
                <a:solidFill>
                  <a:schemeClr val="accent1"/>
                </a:solidFill>
                <a:latin typeface="Inter V"/>
                <a:ea typeface="Calibri"/>
                <a:cs typeface="Calibri"/>
              </a:rPr>
              <a:t>Webtrak</a:t>
            </a:r>
            <a:endParaRPr lang="en-US" sz="2200">
              <a:ea typeface="Calibri"/>
              <a:cs typeface="Calibri"/>
            </a:endParaRPr>
          </a:p>
        </p:txBody>
      </p:sp>
      <p:sp>
        <p:nvSpPr>
          <p:cNvPr id="16" name="TextBox 15">
            <a:extLst>
              <a:ext uri="{FF2B5EF4-FFF2-40B4-BE49-F238E27FC236}">
                <a16:creationId xmlns:a16="http://schemas.microsoft.com/office/drawing/2014/main" id="{BDE4E123-95F6-B40C-9C0D-C455307399CC}"/>
              </a:ext>
            </a:extLst>
          </p:cNvPr>
          <p:cNvSpPr txBox="1"/>
          <p:nvPr/>
        </p:nvSpPr>
        <p:spPr>
          <a:xfrm>
            <a:off x="9354399" y="2651484"/>
            <a:ext cx="1909948"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a:solidFill>
                  <a:schemeClr val="accent1"/>
                </a:solidFill>
                <a:latin typeface="Inter V"/>
                <a:ea typeface="Calibri"/>
                <a:cs typeface="Calibri"/>
              </a:rPr>
              <a:t>FAA</a:t>
            </a:r>
          </a:p>
        </p:txBody>
      </p:sp>
      <p:sp>
        <p:nvSpPr>
          <p:cNvPr id="17" name="TextBox 16">
            <a:extLst>
              <a:ext uri="{FF2B5EF4-FFF2-40B4-BE49-F238E27FC236}">
                <a16:creationId xmlns:a16="http://schemas.microsoft.com/office/drawing/2014/main" id="{C5758235-C167-2FEB-1FA4-26CEB37EF0DF}"/>
              </a:ext>
            </a:extLst>
          </p:cNvPr>
          <p:cNvSpPr txBox="1"/>
          <p:nvPr/>
        </p:nvSpPr>
        <p:spPr>
          <a:xfrm>
            <a:off x="6482807" y="2768335"/>
            <a:ext cx="190994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err="1">
                <a:solidFill>
                  <a:schemeClr val="accent1"/>
                </a:solidFill>
              </a:rPr>
              <a:t>Teléfono</a:t>
            </a:r>
            <a:endParaRPr lang="en-US" sz="2200" b="1">
              <a:solidFill>
                <a:schemeClr val="accent1"/>
              </a:solidFill>
              <a:latin typeface="Inter V"/>
              <a:ea typeface="Calibri"/>
              <a:cs typeface="Calibri"/>
            </a:endParaRPr>
          </a:p>
        </p:txBody>
      </p:sp>
      <p:sp>
        <p:nvSpPr>
          <p:cNvPr id="19" name="Oval 18">
            <a:extLst>
              <a:ext uri="{FF2B5EF4-FFF2-40B4-BE49-F238E27FC236}">
                <a16:creationId xmlns:a16="http://schemas.microsoft.com/office/drawing/2014/main" id="{D24A2750-1B32-9FA6-4D92-FFC6670AE930}"/>
              </a:ext>
            </a:extLst>
          </p:cNvPr>
          <p:cNvSpPr/>
          <p:nvPr/>
        </p:nvSpPr>
        <p:spPr>
          <a:xfrm>
            <a:off x="9409043" y="3332200"/>
            <a:ext cx="1800086" cy="176695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DFCB2EE-3845-1D99-BC44-FC24C8FBE2EB}"/>
              </a:ext>
            </a:extLst>
          </p:cNvPr>
          <p:cNvSpPr/>
          <p:nvPr/>
        </p:nvSpPr>
        <p:spPr>
          <a:xfrm>
            <a:off x="806173" y="3332200"/>
            <a:ext cx="1800086" cy="176695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C623575-8C40-71E6-0190-28661A633337}"/>
              </a:ext>
            </a:extLst>
          </p:cNvPr>
          <p:cNvSpPr/>
          <p:nvPr/>
        </p:nvSpPr>
        <p:spPr>
          <a:xfrm>
            <a:off x="3710607" y="3332200"/>
            <a:ext cx="1800086" cy="176695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7832CAE-EF4A-5FB0-3976-90C3FA85CB46}"/>
              </a:ext>
            </a:extLst>
          </p:cNvPr>
          <p:cNvSpPr/>
          <p:nvPr/>
        </p:nvSpPr>
        <p:spPr>
          <a:xfrm>
            <a:off x="6537738" y="3332199"/>
            <a:ext cx="1800086" cy="176695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11C9445-A51A-DF4D-329E-3CB0A6EA0223}"/>
              </a:ext>
            </a:extLst>
          </p:cNvPr>
          <p:cNvPicPr>
            <a:picLocks noChangeAspect="1"/>
          </p:cNvPicPr>
          <p:nvPr/>
        </p:nvPicPr>
        <p:blipFill>
          <a:blip r:embed="rId3"/>
          <a:stretch>
            <a:fillRect/>
          </a:stretch>
        </p:blipFill>
        <p:spPr>
          <a:xfrm>
            <a:off x="3942115" y="3530982"/>
            <a:ext cx="1348119" cy="1391479"/>
          </a:xfrm>
          <a:prstGeom prst="rect">
            <a:avLst/>
          </a:prstGeom>
        </p:spPr>
      </p:pic>
      <p:pic>
        <p:nvPicPr>
          <p:cNvPr id="24" name="Picture 23">
            <a:extLst>
              <a:ext uri="{FF2B5EF4-FFF2-40B4-BE49-F238E27FC236}">
                <a16:creationId xmlns:a16="http://schemas.microsoft.com/office/drawing/2014/main" id="{01DF24FE-E733-CAAB-58E6-46404419CBE4}"/>
              </a:ext>
            </a:extLst>
          </p:cNvPr>
          <p:cNvPicPr>
            <a:picLocks noChangeAspect="1"/>
          </p:cNvPicPr>
          <p:nvPr/>
        </p:nvPicPr>
        <p:blipFill>
          <a:blip r:embed="rId4"/>
          <a:stretch>
            <a:fillRect/>
          </a:stretch>
        </p:blipFill>
        <p:spPr>
          <a:xfrm>
            <a:off x="6754191" y="3376373"/>
            <a:ext cx="1400314" cy="1678610"/>
          </a:xfrm>
          <a:prstGeom prst="rect">
            <a:avLst/>
          </a:prstGeom>
        </p:spPr>
      </p:pic>
      <p:pic>
        <p:nvPicPr>
          <p:cNvPr id="25" name="Picture 24">
            <a:extLst>
              <a:ext uri="{FF2B5EF4-FFF2-40B4-BE49-F238E27FC236}">
                <a16:creationId xmlns:a16="http://schemas.microsoft.com/office/drawing/2014/main" id="{D05D39EE-CF10-8C82-F09D-D2719257B7D5}"/>
              </a:ext>
            </a:extLst>
          </p:cNvPr>
          <p:cNvPicPr>
            <a:picLocks noChangeAspect="1"/>
          </p:cNvPicPr>
          <p:nvPr/>
        </p:nvPicPr>
        <p:blipFill>
          <a:blip r:embed="rId5"/>
          <a:stretch>
            <a:fillRect/>
          </a:stretch>
        </p:blipFill>
        <p:spPr>
          <a:xfrm>
            <a:off x="9456952" y="3376373"/>
            <a:ext cx="1715314" cy="1689653"/>
          </a:xfrm>
          <a:prstGeom prst="rect">
            <a:avLst/>
          </a:prstGeom>
        </p:spPr>
      </p:pic>
      <p:pic>
        <p:nvPicPr>
          <p:cNvPr id="26" name="Picture 25">
            <a:extLst>
              <a:ext uri="{FF2B5EF4-FFF2-40B4-BE49-F238E27FC236}">
                <a16:creationId xmlns:a16="http://schemas.microsoft.com/office/drawing/2014/main" id="{D2932A0E-969F-F559-C67C-1000798EDBF8}"/>
              </a:ext>
            </a:extLst>
          </p:cNvPr>
          <p:cNvPicPr>
            <a:picLocks noChangeAspect="1"/>
          </p:cNvPicPr>
          <p:nvPr/>
        </p:nvPicPr>
        <p:blipFill>
          <a:blip r:embed="rId6"/>
          <a:stretch>
            <a:fillRect/>
          </a:stretch>
        </p:blipFill>
        <p:spPr>
          <a:xfrm>
            <a:off x="1055756" y="3166547"/>
            <a:ext cx="1532835" cy="2032000"/>
          </a:xfrm>
          <a:prstGeom prst="rect">
            <a:avLst/>
          </a:prstGeom>
        </p:spPr>
      </p:pic>
      <p:cxnSp>
        <p:nvCxnSpPr>
          <p:cNvPr id="3" name="Straight Connector 2">
            <a:extLst>
              <a:ext uri="{FF2B5EF4-FFF2-40B4-BE49-F238E27FC236}">
                <a16:creationId xmlns:a16="http://schemas.microsoft.com/office/drawing/2014/main" id="{EE615CB0-9DEA-348D-3EBD-80BBE8F0D3D6}"/>
              </a:ext>
            </a:extLst>
          </p:cNvPr>
          <p:cNvCxnSpPr>
            <a:cxnSpLocks/>
          </p:cNvCxnSpPr>
          <p:nvPr/>
        </p:nvCxnSpPr>
        <p:spPr>
          <a:xfrm>
            <a:off x="4468421" y="561757"/>
            <a:ext cx="0" cy="1012096"/>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41702A4C-AC95-B381-841E-E5191028B49C}"/>
              </a:ext>
            </a:extLst>
          </p:cNvPr>
          <p:cNvSpPr txBox="1">
            <a:spLocks/>
          </p:cNvSpPr>
          <p:nvPr/>
        </p:nvSpPr>
        <p:spPr>
          <a:xfrm>
            <a:off x="4787489" y="531462"/>
            <a:ext cx="4995668" cy="72934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500" b="0" i="0" kern="1200" baseline="0">
                <a:solidFill>
                  <a:schemeClr val="accent1"/>
                </a:solidFill>
                <a:latin typeface="Poppins Medium" pitchFamily="2" charset="77"/>
                <a:ea typeface="+mj-ea"/>
                <a:cs typeface="Poppins Medium" pitchFamily="2" charset="77"/>
              </a:defRPr>
            </a:lvl1pPr>
          </a:lstStyle>
          <a:p>
            <a:r>
              <a:rPr lang="en-US" sz="3600"/>
              <a:t>¿</a:t>
            </a:r>
            <a:r>
              <a:rPr lang="en-US" sz="3600" err="1"/>
              <a:t>Quiere</a:t>
            </a:r>
            <a:r>
              <a:rPr lang="en-US" sz="3600"/>
              <a:t> presenter </a:t>
            </a:r>
            <a:r>
              <a:rPr lang="en-US" sz="3600" err="1"/>
              <a:t>una</a:t>
            </a:r>
            <a:r>
              <a:rPr lang="en-US" sz="3600"/>
              <a:t> </a:t>
            </a:r>
            <a:r>
              <a:rPr lang="en-US" sz="3600" err="1"/>
              <a:t>queja</a:t>
            </a:r>
            <a:r>
              <a:rPr lang="en-US" sz="3600"/>
              <a:t> </a:t>
            </a:r>
            <a:r>
              <a:rPr lang="en-US" sz="3600" err="1"/>
              <a:t>por</a:t>
            </a:r>
            <a:r>
              <a:rPr lang="en-US" sz="3600"/>
              <a:t> </a:t>
            </a:r>
            <a:r>
              <a:rPr lang="en-US" sz="3600" err="1"/>
              <a:t>ruido</a:t>
            </a:r>
            <a:r>
              <a:rPr lang="en-US" sz="3600">
                <a:latin typeface="Poppins Medium"/>
                <a:cs typeface="Poppins Medium"/>
              </a:rPr>
              <a:t>?</a:t>
            </a:r>
            <a:endParaRPr lang="en-US" sz="3600"/>
          </a:p>
        </p:txBody>
      </p:sp>
      <p:sp>
        <p:nvSpPr>
          <p:cNvPr id="6" name="TextBox 5">
            <a:extLst>
              <a:ext uri="{FF2B5EF4-FFF2-40B4-BE49-F238E27FC236}">
                <a16:creationId xmlns:a16="http://schemas.microsoft.com/office/drawing/2014/main" id="{6A1ABA9A-37DE-F0DC-3473-2EDC887596B7}"/>
              </a:ext>
            </a:extLst>
          </p:cNvPr>
          <p:cNvSpPr txBox="1"/>
          <p:nvPr/>
        </p:nvSpPr>
        <p:spPr>
          <a:xfrm>
            <a:off x="570302" y="2774457"/>
            <a:ext cx="245423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chemeClr val="accent1"/>
                </a:solidFill>
              </a:rPr>
              <a:t>Página web</a:t>
            </a:r>
            <a:endParaRPr lang="en-US" sz="2200">
              <a:solidFill>
                <a:schemeClr val="accent1"/>
              </a:solidFill>
              <a:ea typeface="Calibri"/>
              <a:cs typeface="Calibri"/>
            </a:endParaRPr>
          </a:p>
        </p:txBody>
      </p:sp>
      <p:sp>
        <p:nvSpPr>
          <p:cNvPr id="7" name="TextBox 6">
            <a:extLst>
              <a:ext uri="{FF2B5EF4-FFF2-40B4-BE49-F238E27FC236}">
                <a16:creationId xmlns:a16="http://schemas.microsoft.com/office/drawing/2014/main" id="{FCDF967A-DEEB-6FE9-FAA7-3332121F0A3C}"/>
              </a:ext>
            </a:extLst>
          </p:cNvPr>
          <p:cNvSpPr txBox="1"/>
          <p:nvPr/>
        </p:nvSpPr>
        <p:spPr>
          <a:xfrm>
            <a:off x="6246644" y="2460261"/>
            <a:ext cx="2454233"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a:latin typeface="Inter V"/>
                <a:ea typeface="Calibri"/>
                <a:cs typeface="Calibri"/>
              </a:rPr>
              <a:t>Telephone</a:t>
            </a:r>
            <a:endParaRPr lang="en-US" sz="2200">
              <a:ea typeface="Calibri"/>
              <a:cs typeface="Calibri"/>
            </a:endParaRPr>
          </a:p>
        </p:txBody>
      </p:sp>
    </p:spTree>
    <p:extLst>
      <p:ext uri="{BB962C8B-B14F-4D97-AF65-F5344CB8AC3E}">
        <p14:creationId xmlns:p14="http://schemas.microsoft.com/office/powerpoint/2010/main" val="361708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7E412-F15F-1BBA-0A3E-5861303418D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D74F8B-A0BE-C52A-ADBA-D793F2BBD7A6}"/>
              </a:ext>
            </a:extLst>
          </p:cNvPr>
          <p:cNvSpPr>
            <a:spLocks noGrp="1"/>
          </p:cNvSpPr>
          <p:nvPr>
            <p:ph type="sldNum" sz="quarter" idx="11"/>
          </p:nvPr>
        </p:nvSpPr>
        <p:spPr/>
        <p:txBody>
          <a:bodyPr/>
          <a:lstStyle/>
          <a:p>
            <a:pPr marL="0" lvl="0" indent="0" algn="r" rtl="0">
              <a:spcBef>
                <a:spcPts val="0"/>
              </a:spcBef>
              <a:spcAft>
                <a:spcPts val="0"/>
              </a:spcAft>
              <a:buNone/>
            </a:pPr>
            <a:fld id="{00000000-1234-1234-1234-123412341234}" type="slidenum">
              <a:rPr lang="en-US"/>
              <a:t>39</a:t>
            </a:fld>
            <a:endParaRPr lang="en-US"/>
          </a:p>
        </p:txBody>
      </p:sp>
      <p:sp>
        <p:nvSpPr>
          <p:cNvPr id="5" name="Title 4">
            <a:extLst>
              <a:ext uri="{FF2B5EF4-FFF2-40B4-BE49-F238E27FC236}">
                <a16:creationId xmlns:a16="http://schemas.microsoft.com/office/drawing/2014/main" id="{6E7BD73D-ABC2-BFA6-5B05-7DC90BE8360A}"/>
              </a:ext>
            </a:extLst>
          </p:cNvPr>
          <p:cNvSpPr>
            <a:spLocks noGrp="1"/>
          </p:cNvSpPr>
          <p:nvPr>
            <p:ph type="title" idx="4294967295"/>
          </p:nvPr>
        </p:nvSpPr>
        <p:spPr>
          <a:xfrm>
            <a:off x="819150" y="3049588"/>
            <a:ext cx="4547372" cy="758825"/>
          </a:xfrm>
        </p:spPr>
        <p:txBody>
          <a:bodyPr>
            <a:noAutofit/>
          </a:bodyPr>
          <a:lstStyle/>
          <a:p>
            <a:r>
              <a:rPr lang="en-US" sz="4800">
                <a:solidFill>
                  <a:schemeClr val="bg1"/>
                </a:solidFill>
                <a:latin typeface="Poppins Medium"/>
                <a:cs typeface="Poppins Medium"/>
              </a:rPr>
              <a:t>5 min Break</a:t>
            </a:r>
            <a:endParaRPr lang="en-US" sz="4800">
              <a:solidFill>
                <a:schemeClr val="bg1"/>
              </a:solidFill>
              <a:latin typeface="Poppins Medium" panose="00000600000000000000" pitchFamily="2" charset="0"/>
              <a:cs typeface="Poppins Medium" panose="00000600000000000000" pitchFamily="2" charset="0"/>
            </a:endParaRPr>
          </a:p>
        </p:txBody>
      </p:sp>
      <p:sp>
        <p:nvSpPr>
          <p:cNvPr id="4" name="Title 4">
            <a:extLst>
              <a:ext uri="{FF2B5EF4-FFF2-40B4-BE49-F238E27FC236}">
                <a16:creationId xmlns:a16="http://schemas.microsoft.com/office/drawing/2014/main" id="{DA2CC074-046A-2197-B1B3-1CE9128B755A}"/>
              </a:ext>
            </a:extLst>
          </p:cNvPr>
          <p:cNvSpPr txBox="1">
            <a:spLocks/>
          </p:cNvSpPr>
          <p:nvPr/>
        </p:nvSpPr>
        <p:spPr>
          <a:xfrm>
            <a:off x="5598767" y="3047380"/>
            <a:ext cx="6181805" cy="88030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500" b="0" i="0" kern="1200" baseline="0">
                <a:solidFill>
                  <a:schemeClr val="accent1"/>
                </a:solidFill>
                <a:latin typeface="Poppins Medium" pitchFamily="2" charset="77"/>
                <a:ea typeface="+mj-ea"/>
                <a:cs typeface="Poppins Medium" pitchFamily="2" charset="77"/>
              </a:defRPr>
            </a:lvl1pPr>
          </a:lstStyle>
          <a:p>
            <a:r>
              <a:rPr lang="es-ES" sz="4800">
                <a:solidFill>
                  <a:schemeClr val="bg1">
                    <a:lumMod val="90000"/>
                  </a:schemeClr>
                </a:solidFill>
                <a:latin typeface="Poppins Medium"/>
                <a:cs typeface="Poppins Medium"/>
              </a:rPr>
              <a:t>Receso de </a:t>
            </a:r>
            <a:r>
              <a:rPr lang="en-US" sz="4800">
                <a:solidFill>
                  <a:schemeClr val="bg1">
                    <a:lumMod val="90000"/>
                  </a:schemeClr>
                </a:solidFill>
                <a:latin typeface="Poppins Medium"/>
                <a:cs typeface="Poppins Medium"/>
              </a:rPr>
              <a:t>5 min </a:t>
            </a:r>
            <a:r>
              <a:rPr lang="es-ES" sz="1200">
                <a:solidFill>
                  <a:srgbClr val="006AA8"/>
                </a:solidFill>
                <a:latin typeface="Inter"/>
                <a:cs typeface="Poppins Medium"/>
              </a:rPr>
              <a:t>sanso</a:t>
            </a:r>
            <a:endParaRPr lang="en-US" sz="4800">
              <a:solidFill>
                <a:schemeClr val="bg1"/>
              </a:solidFill>
              <a:latin typeface="Poppins Medium" panose="00000600000000000000" pitchFamily="2" charset="0"/>
              <a:cs typeface="Poppins Medium" panose="00000600000000000000" pitchFamily="2" charset="0"/>
            </a:endParaRPr>
          </a:p>
        </p:txBody>
      </p:sp>
      <p:cxnSp>
        <p:nvCxnSpPr>
          <p:cNvPr id="7" name="Straight Connector 6">
            <a:extLst>
              <a:ext uri="{FF2B5EF4-FFF2-40B4-BE49-F238E27FC236}">
                <a16:creationId xmlns:a16="http://schemas.microsoft.com/office/drawing/2014/main" id="{DA12C175-CC81-0E4E-6E81-BCED4E1B5FDB}"/>
              </a:ext>
            </a:extLst>
          </p:cNvPr>
          <p:cNvCxnSpPr>
            <a:cxnSpLocks/>
          </p:cNvCxnSpPr>
          <p:nvPr/>
        </p:nvCxnSpPr>
        <p:spPr>
          <a:xfrm>
            <a:off x="5211304" y="2966954"/>
            <a:ext cx="0" cy="924636"/>
          </a:xfrm>
          <a:prstGeom prst="line">
            <a:avLst/>
          </a:prstGeom>
          <a:ln w="34925">
            <a:solidFill>
              <a:schemeClr val="accent2">
                <a:lumMod val="20000"/>
                <a:lumOff val="80000"/>
                <a:alpha val="58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350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5E339-673C-D78D-4961-F0397F31D8A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B672F1A-2F6C-7EC9-D7B4-88AE2D238DCF}"/>
              </a:ext>
            </a:extLst>
          </p:cNvPr>
          <p:cNvSpPr>
            <a:spLocks noGrp="1"/>
          </p:cNvSpPr>
          <p:nvPr>
            <p:ph type="sldNum" sz="quarter" idx="11"/>
          </p:nvPr>
        </p:nvSpPr>
        <p:spPr/>
        <p:txBody>
          <a:bodyPr/>
          <a:lstStyle/>
          <a:p>
            <a:fld id="{99F89DBD-657F-0D4B-86A7-CD9BC0A58798}" type="slidenum">
              <a:rPr lang="en-US" smtClean="0"/>
              <a:pPr/>
              <a:t>40</a:t>
            </a:fld>
            <a:endParaRPr lang="en-US"/>
          </a:p>
        </p:txBody>
      </p:sp>
      <p:sp>
        <p:nvSpPr>
          <p:cNvPr id="8" name="Text Placeholder 7">
            <a:extLst>
              <a:ext uri="{FF2B5EF4-FFF2-40B4-BE49-F238E27FC236}">
                <a16:creationId xmlns:a16="http://schemas.microsoft.com/office/drawing/2014/main" id="{47796246-F6E1-6880-711D-3C447C315E58}"/>
              </a:ext>
            </a:extLst>
          </p:cNvPr>
          <p:cNvSpPr>
            <a:spLocks noGrp="1"/>
          </p:cNvSpPr>
          <p:nvPr>
            <p:ph type="body" sz="quarter" idx="12"/>
          </p:nvPr>
        </p:nvSpPr>
        <p:spPr>
          <a:xfrm>
            <a:off x="439189" y="494603"/>
            <a:ext cx="3953245" cy="1061424"/>
          </a:xfrm>
        </p:spPr>
        <p:txBody>
          <a:bodyPr vert="horz" lIns="91440" tIns="45720" rIns="91440" bIns="45720" rtlCol="0" anchor="t">
            <a:noAutofit/>
          </a:bodyPr>
          <a:lstStyle/>
          <a:p>
            <a:r>
              <a:rPr lang="en-US">
                <a:solidFill>
                  <a:srgbClr val="202E61"/>
                </a:solidFill>
                <a:latin typeface="Poppins Medium"/>
                <a:cs typeface="Poppins Medium"/>
              </a:rPr>
              <a:t>Q+A</a:t>
            </a:r>
            <a:endParaRPr lang="es-ES_tradnl">
              <a:solidFill>
                <a:srgbClr val="202E61"/>
              </a:solidFill>
            </a:endParaRPr>
          </a:p>
        </p:txBody>
      </p:sp>
      <p:sp>
        <p:nvSpPr>
          <p:cNvPr id="19" name="Text Placeholder 18">
            <a:extLst>
              <a:ext uri="{FF2B5EF4-FFF2-40B4-BE49-F238E27FC236}">
                <a16:creationId xmlns:a16="http://schemas.microsoft.com/office/drawing/2014/main" id="{AC4CC60E-FF1D-5A81-1DCF-C7848CE90A88}"/>
              </a:ext>
            </a:extLst>
          </p:cNvPr>
          <p:cNvSpPr>
            <a:spLocks noGrp="1"/>
          </p:cNvSpPr>
          <p:nvPr>
            <p:ph type="body" sz="quarter" idx="13"/>
          </p:nvPr>
        </p:nvSpPr>
        <p:spPr>
          <a:xfrm>
            <a:off x="308492" y="1821422"/>
            <a:ext cx="4214638" cy="3744072"/>
          </a:xfrm>
        </p:spPr>
        <p:txBody>
          <a:bodyPr/>
          <a:lstStyle/>
          <a:p>
            <a:pPr>
              <a:buNone/>
            </a:pPr>
            <a:endParaRPr lang="en-US" sz="1600" b="1">
              <a:solidFill>
                <a:srgbClr val="202E61"/>
              </a:solidFill>
              <a:cs typeface="Calibri"/>
            </a:endParaRPr>
          </a:p>
          <a:p>
            <a:pPr marL="0" indent="0">
              <a:buNone/>
            </a:pPr>
            <a:r>
              <a:rPr lang="en-US">
                <a:solidFill>
                  <a:srgbClr val="202E61"/>
                </a:solidFill>
                <a:latin typeface="Inter"/>
                <a:cs typeface="Calibri"/>
              </a:rPr>
              <a:t>Questions were reviewed and grouped during the break </a:t>
            </a:r>
            <a:endParaRPr lang="en-US">
              <a:solidFill>
                <a:srgbClr val="202E61"/>
              </a:solidFill>
              <a:cs typeface="Calibri"/>
            </a:endParaRPr>
          </a:p>
          <a:p>
            <a:pPr marL="0" indent="0">
              <a:buNone/>
            </a:pPr>
            <a:endParaRPr lang="en-US">
              <a:solidFill>
                <a:srgbClr val="202E61"/>
              </a:solidFill>
              <a:latin typeface="Inter"/>
              <a:cs typeface="Calibri"/>
            </a:endParaRPr>
          </a:p>
          <a:p>
            <a:pPr marL="0" indent="0">
              <a:buNone/>
            </a:pPr>
            <a:r>
              <a:rPr lang="en-US">
                <a:solidFill>
                  <a:srgbClr val="202E61"/>
                </a:solidFill>
                <a:latin typeface="Inter"/>
                <a:cs typeface="Calibri"/>
              </a:rPr>
              <a:t>Most common questions have been prioritized </a:t>
            </a:r>
            <a:endParaRPr lang="en-US"/>
          </a:p>
          <a:p>
            <a:pPr>
              <a:buFont typeface="Arial"/>
              <a:buChar char="•"/>
            </a:pPr>
            <a:endParaRPr lang="en-US">
              <a:solidFill>
                <a:srgbClr val="202E61"/>
              </a:solidFill>
              <a:cs typeface="Calibri"/>
            </a:endParaRPr>
          </a:p>
          <a:p>
            <a:pPr marL="0" indent="0">
              <a:spcBef>
                <a:spcPts val="0"/>
              </a:spcBef>
              <a:buNone/>
            </a:pPr>
            <a:r>
              <a:rPr lang="en-US" b="1">
                <a:solidFill>
                  <a:srgbClr val="202E61"/>
                </a:solidFill>
                <a:latin typeface="Inter"/>
                <a:cs typeface="Calibri"/>
              </a:rPr>
              <a:t>All questions may not be answered.</a:t>
            </a:r>
            <a:endParaRPr lang="en-US">
              <a:solidFill>
                <a:srgbClr val="006AA8"/>
              </a:solidFill>
              <a:cs typeface="Calibri"/>
            </a:endParaRPr>
          </a:p>
          <a:p>
            <a:pPr marL="0" indent="0">
              <a:buNone/>
            </a:pPr>
            <a:endParaRPr lang="en-US">
              <a:solidFill>
                <a:srgbClr val="202E61"/>
              </a:solidFill>
              <a:cs typeface="Calibri"/>
            </a:endParaRPr>
          </a:p>
          <a:p>
            <a:pPr marL="0" indent="0">
              <a:buNone/>
            </a:pPr>
            <a:endParaRPr lang="en-US">
              <a:solidFill>
                <a:srgbClr val="202E61"/>
              </a:solidFill>
              <a:latin typeface="Inter"/>
              <a:cs typeface="Calibri"/>
            </a:endParaRPr>
          </a:p>
          <a:p>
            <a:pPr marL="0" indent="0">
              <a:buNone/>
            </a:pPr>
            <a:endParaRPr lang="en-US">
              <a:solidFill>
                <a:srgbClr val="202E61"/>
              </a:solidFill>
              <a:latin typeface="Inter"/>
              <a:cs typeface="Calibri"/>
            </a:endParaRPr>
          </a:p>
          <a:p>
            <a:pPr marL="0" indent="0">
              <a:buNone/>
            </a:pPr>
            <a:endParaRPr lang="en-US">
              <a:solidFill>
                <a:srgbClr val="202E61"/>
              </a:solidFill>
              <a:latin typeface="Inter"/>
              <a:cs typeface="Calibri"/>
            </a:endParaRPr>
          </a:p>
          <a:p>
            <a:pPr marL="0" indent="0">
              <a:buNone/>
            </a:pPr>
            <a:endParaRPr lang="en-US">
              <a:solidFill>
                <a:srgbClr val="202E61"/>
              </a:solidFill>
              <a:cs typeface="Calibri"/>
            </a:endParaRPr>
          </a:p>
        </p:txBody>
      </p:sp>
      <p:sp>
        <p:nvSpPr>
          <p:cNvPr id="16" name="Text Placeholder 15">
            <a:extLst>
              <a:ext uri="{FF2B5EF4-FFF2-40B4-BE49-F238E27FC236}">
                <a16:creationId xmlns:a16="http://schemas.microsoft.com/office/drawing/2014/main" id="{E29AE4E9-FD66-CAE0-77B6-DC486D9F08C6}"/>
              </a:ext>
            </a:extLst>
          </p:cNvPr>
          <p:cNvSpPr>
            <a:spLocks noGrp="1"/>
          </p:cNvSpPr>
          <p:nvPr>
            <p:ph type="body" sz="quarter" idx="14"/>
          </p:nvPr>
        </p:nvSpPr>
        <p:spPr>
          <a:xfrm>
            <a:off x="5232401" y="472517"/>
            <a:ext cx="5761561" cy="1072121"/>
          </a:xfrm>
        </p:spPr>
        <p:txBody>
          <a:bodyPr vert="horz" lIns="91440" tIns="45720" rIns="91440" bIns="45720" rtlCol="0" anchor="t">
            <a:noAutofit/>
          </a:bodyPr>
          <a:lstStyle/>
          <a:p>
            <a:r>
              <a:rPr lang="es-ES_tradnl">
                <a:solidFill>
                  <a:srgbClr val="006AA8"/>
                </a:solidFill>
                <a:latin typeface="Poppins Medium"/>
                <a:cs typeface="Poppins Medium"/>
              </a:rPr>
              <a:t>Preguntas y Respuestas</a:t>
            </a:r>
            <a:endParaRPr lang="es-ES_tradnl">
              <a:solidFill>
                <a:srgbClr val="006AA8"/>
              </a:solidFill>
            </a:endParaRPr>
          </a:p>
          <a:p>
            <a:endParaRPr lang="en-US">
              <a:solidFill>
                <a:srgbClr val="006AA8"/>
              </a:solidFill>
            </a:endParaRPr>
          </a:p>
        </p:txBody>
      </p:sp>
      <p:cxnSp>
        <p:nvCxnSpPr>
          <p:cNvPr id="21" name="Straight Connector 20">
            <a:extLst>
              <a:ext uri="{FF2B5EF4-FFF2-40B4-BE49-F238E27FC236}">
                <a16:creationId xmlns:a16="http://schemas.microsoft.com/office/drawing/2014/main" id="{C8724D97-4092-2F70-A51D-11BF5AB9C571}"/>
              </a:ext>
            </a:extLst>
          </p:cNvPr>
          <p:cNvCxnSpPr>
            <a:cxnSpLocks/>
          </p:cNvCxnSpPr>
          <p:nvPr/>
        </p:nvCxnSpPr>
        <p:spPr>
          <a:xfrm>
            <a:off x="4909868" y="483540"/>
            <a:ext cx="28755" cy="3775993"/>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18">
            <a:extLst>
              <a:ext uri="{FF2B5EF4-FFF2-40B4-BE49-F238E27FC236}">
                <a16:creationId xmlns:a16="http://schemas.microsoft.com/office/drawing/2014/main" id="{67CCFA46-C316-E0FC-3288-B92E9E6BF6F4}"/>
              </a:ext>
            </a:extLst>
          </p:cNvPr>
          <p:cNvSpPr txBox="1">
            <a:spLocks/>
          </p:cNvSpPr>
          <p:nvPr/>
        </p:nvSpPr>
        <p:spPr>
          <a:xfrm>
            <a:off x="5325361" y="2371536"/>
            <a:ext cx="6346053" cy="1673944"/>
          </a:xfrm>
          <a:prstGeom prst="rect">
            <a:avLst/>
          </a:prstGeom>
        </p:spPr>
        <p:txBody>
          <a:bodyPr vert="horz" lIns="91440" tIns="45720" rIns="91440" bIns="45720" rtlCol="0" anchor="ctr" anchorCtr="0">
            <a:noAutofit/>
          </a:bodyPr>
          <a:lstStyle>
            <a:lvl1pPr marL="182880" indent="-182880" algn="l" defTabSz="914400" rtl="0" eaLnBrk="1" latinLnBrk="0" hangingPunct="1">
              <a:lnSpc>
                <a:spcPct val="90000"/>
              </a:lnSpc>
              <a:spcBef>
                <a:spcPts val="1200"/>
              </a:spcBef>
              <a:buSzPct val="90000"/>
              <a:buFont typeface="Arial" panose="020B0604020202020204" pitchFamily="34" charset="0"/>
              <a:buChar char="•"/>
              <a:defRPr sz="1800" b="0" i="0" kern="1200">
                <a:solidFill>
                  <a:schemeClr val="accent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SzPct val="90000"/>
              <a:buFont typeface="Inter" panose="02000503000000020004" pitchFamily="2" charset="0"/>
              <a:buChar char="-"/>
              <a:defRPr sz="1800" b="0" i="0" kern="1200">
                <a:solidFill>
                  <a:schemeClr val="accent1"/>
                </a:solidFill>
                <a:latin typeface="Inter" panose="02000503000000020004" pitchFamily="2" charset="0"/>
                <a:ea typeface="Inter" panose="02000503000000020004" pitchFamily="2" charset="0"/>
                <a:cs typeface="+mn-cs"/>
              </a:defRPr>
            </a:lvl2pPr>
            <a:lvl3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19456" indent="-219456" algn="l" defTabSz="914400" rtl="0" eaLnBrk="1" latinLnBrk="0" hangingPunct="1">
              <a:lnSpc>
                <a:spcPct val="90000"/>
              </a:lnSpc>
              <a:spcBef>
                <a:spcPts val="1200"/>
              </a:spcBef>
              <a:buSzPct val="90000"/>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1600">
                <a:solidFill>
                  <a:srgbClr val="202E61"/>
                </a:solidFill>
                <a:latin typeface="Inter"/>
                <a:cs typeface="Calibri"/>
              </a:rPr>
              <a:t> </a:t>
            </a:r>
            <a:endParaRPr lang="en-US" sz="2000"/>
          </a:p>
          <a:p>
            <a:pPr marL="0" indent="0">
              <a:buNone/>
            </a:pPr>
            <a:r>
              <a:rPr lang="en-US">
                <a:latin typeface="Inter"/>
                <a:cs typeface="Calibri"/>
              </a:rPr>
              <a:t>Las </a:t>
            </a:r>
            <a:r>
              <a:rPr lang="en-US" err="1">
                <a:latin typeface="Inter"/>
                <a:cs typeface="Calibri"/>
              </a:rPr>
              <a:t>preguntas</a:t>
            </a:r>
            <a:r>
              <a:rPr lang="en-US">
                <a:latin typeface="Inter"/>
                <a:cs typeface="Calibri"/>
              </a:rPr>
              <a:t> </a:t>
            </a:r>
            <a:r>
              <a:rPr lang="en-US" err="1">
                <a:latin typeface="Inter"/>
                <a:cs typeface="Calibri"/>
              </a:rPr>
              <a:t>fueron</a:t>
            </a:r>
            <a:r>
              <a:rPr lang="en-US">
                <a:latin typeface="Inter"/>
                <a:cs typeface="Calibri"/>
              </a:rPr>
              <a:t> </a:t>
            </a:r>
            <a:r>
              <a:rPr lang="en-US" err="1">
                <a:latin typeface="Inter"/>
                <a:cs typeface="Calibri"/>
              </a:rPr>
              <a:t>revisadas</a:t>
            </a:r>
            <a:r>
              <a:rPr lang="en-US">
                <a:latin typeface="Inter"/>
                <a:cs typeface="Calibri"/>
              </a:rPr>
              <a:t> y </a:t>
            </a:r>
            <a:r>
              <a:rPr lang="en-US" err="1">
                <a:latin typeface="Inter"/>
                <a:cs typeface="Calibri"/>
              </a:rPr>
              <a:t>agrupadas</a:t>
            </a:r>
            <a:r>
              <a:rPr lang="en-US">
                <a:latin typeface="Inter"/>
                <a:cs typeface="Calibri"/>
              </a:rPr>
              <a:t> </a:t>
            </a:r>
            <a:r>
              <a:rPr lang="en-US" err="1">
                <a:latin typeface="Inter"/>
                <a:cs typeface="Calibri"/>
              </a:rPr>
              <a:t>durante</a:t>
            </a:r>
            <a:r>
              <a:rPr lang="en-US">
                <a:latin typeface="Inter"/>
                <a:cs typeface="Calibri"/>
              </a:rPr>
              <a:t> </a:t>
            </a:r>
            <a:r>
              <a:rPr lang="en-US" err="1">
                <a:latin typeface="Inter"/>
                <a:cs typeface="Calibri"/>
              </a:rPr>
              <a:t>el</a:t>
            </a:r>
            <a:r>
              <a:rPr lang="en-US">
                <a:latin typeface="Inter"/>
                <a:cs typeface="Calibri"/>
              </a:rPr>
              <a:t> </a:t>
            </a:r>
            <a:r>
              <a:rPr lang="en-US" err="1">
                <a:latin typeface="Inter"/>
                <a:cs typeface="Calibri"/>
              </a:rPr>
              <a:t>receso</a:t>
            </a:r>
            <a:r>
              <a:rPr lang="en-US">
                <a:latin typeface="Inter"/>
                <a:cs typeface="Calibri"/>
              </a:rPr>
              <a:t> </a:t>
            </a:r>
            <a:endParaRPr lang="en-US">
              <a:cs typeface="Calibri"/>
            </a:endParaRPr>
          </a:p>
          <a:p>
            <a:pPr marL="0" indent="0">
              <a:buNone/>
            </a:pPr>
            <a:endParaRPr lang="en-US">
              <a:latin typeface="Inter"/>
              <a:cs typeface="Calibri"/>
            </a:endParaRPr>
          </a:p>
          <a:p>
            <a:pPr marL="0" indent="0">
              <a:buNone/>
            </a:pPr>
            <a:r>
              <a:rPr lang="en-US">
                <a:latin typeface="Inter"/>
                <a:cs typeface="Calibri"/>
              </a:rPr>
              <a:t>Se </a:t>
            </a:r>
            <a:r>
              <a:rPr lang="en-US" err="1">
                <a:latin typeface="Inter"/>
                <a:cs typeface="Calibri"/>
              </a:rPr>
              <a:t>priorizarán</a:t>
            </a:r>
            <a:r>
              <a:rPr lang="en-US">
                <a:latin typeface="Inter"/>
                <a:cs typeface="Calibri"/>
              </a:rPr>
              <a:t> las </a:t>
            </a:r>
            <a:r>
              <a:rPr lang="en-US" err="1">
                <a:latin typeface="Inter"/>
                <a:cs typeface="Calibri"/>
              </a:rPr>
              <a:t>preguntas</a:t>
            </a:r>
            <a:r>
              <a:rPr lang="en-US">
                <a:latin typeface="Inter"/>
                <a:cs typeface="Calibri"/>
              </a:rPr>
              <a:t> </a:t>
            </a:r>
            <a:r>
              <a:rPr lang="en-US" err="1">
                <a:latin typeface="Inter"/>
                <a:cs typeface="Calibri"/>
              </a:rPr>
              <a:t>más</a:t>
            </a:r>
            <a:r>
              <a:rPr lang="en-US">
                <a:latin typeface="Inter"/>
                <a:cs typeface="Calibri"/>
              </a:rPr>
              <a:t> </a:t>
            </a:r>
            <a:r>
              <a:rPr lang="en-US" err="1">
                <a:latin typeface="Inter"/>
                <a:cs typeface="Calibri"/>
              </a:rPr>
              <a:t>comunes</a:t>
            </a:r>
            <a:r>
              <a:rPr lang="en-US">
                <a:latin typeface="Inter"/>
                <a:cs typeface="Calibri"/>
              </a:rPr>
              <a:t> </a:t>
            </a:r>
            <a:endParaRPr lang="en-US"/>
          </a:p>
          <a:p>
            <a:pPr marL="0" indent="0">
              <a:buNone/>
            </a:pPr>
            <a:endParaRPr lang="en-US">
              <a:solidFill>
                <a:srgbClr val="FF0000"/>
              </a:solidFill>
              <a:latin typeface="Inter"/>
              <a:cs typeface="Calibri"/>
            </a:endParaRPr>
          </a:p>
          <a:p>
            <a:pPr marL="0" indent="0">
              <a:spcBef>
                <a:spcPts val="0"/>
              </a:spcBef>
              <a:buClr>
                <a:srgbClr val="202E61"/>
              </a:buClr>
              <a:buSzPts val="1800"/>
              <a:buNone/>
            </a:pPr>
            <a:r>
              <a:rPr lang="en-US" b="1" err="1"/>
              <a:t>Puede</a:t>
            </a:r>
            <a:r>
              <a:rPr lang="en-US" b="1"/>
              <a:t> </a:t>
            </a:r>
            <a:r>
              <a:rPr lang="en-US" b="1" err="1"/>
              <a:t>que</a:t>
            </a:r>
            <a:r>
              <a:rPr lang="en-US" b="1"/>
              <a:t> no se </a:t>
            </a:r>
            <a:r>
              <a:rPr lang="en-US" b="1" err="1"/>
              <a:t>respondan</a:t>
            </a:r>
            <a:r>
              <a:rPr lang="en-US" b="1"/>
              <a:t> </a:t>
            </a:r>
            <a:r>
              <a:rPr lang="en-US" b="1" err="1"/>
              <a:t>todas</a:t>
            </a:r>
            <a:r>
              <a:rPr lang="en-US" b="1"/>
              <a:t> las </a:t>
            </a:r>
            <a:r>
              <a:rPr lang="en-US" b="1" err="1"/>
              <a:t>preguntas</a:t>
            </a:r>
            <a:r>
              <a:rPr lang="en-US" b="1"/>
              <a:t>.</a:t>
            </a:r>
            <a:endParaRPr lang="en-US" b="1">
              <a:latin typeface="Inter"/>
              <a:cs typeface="Calibri"/>
            </a:endParaRPr>
          </a:p>
          <a:p>
            <a:pPr marL="0" indent="0">
              <a:spcBef>
                <a:spcPts val="0"/>
              </a:spcBef>
              <a:buNone/>
            </a:pPr>
            <a:endParaRPr lang="en-US" b="1">
              <a:solidFill>
                <a:srgbClr val="202E61"/>
              </a:solidFill>
              <a:cs typeface="Calibri"/>
            </a:endParaRPr>
          </a:p>
          <a:p>
            <a:pPr marL="0" indent="0">
              <a:spcBef>
                <a:spcPts val="0"/>
              </a:spcBef>
              <a:buFont typeface="Arial" panose="020B0604020202020204" pitchFamily="34" charset="0"/>
              <a:buNone/>
            </a:pPr>
            <a:endParaRPr lang="en-US">
              <a:solidFill>
                <a:srgbClr val="202E61"/>
              </a:solidFill>
              <a:latin typeface="Inter"/>
              <a:cs typeface="Calibri"/>
            </a:endParaRPr>
          </a:p>
          <a:p>
            <a:pPr marL="0" indent="0">
              <a:buFont typeface="Arial" panose="020B0604020202020204" pitchFamily="34" charset="0"/>
              <a:buNone/>
            </a:pPr>
            <a:endParaRPr lang="en-US" sz="1600">
              <a:solidFill>
                <a:srgbClr val="202E61"/>
              </a:solidFill>
              <a:latin typeface="Inter"/>
              <a:cs typeface="Calibri"/>
            </a:endParaRPr>
          </a:p>
          <a:p>
            <a:pPr marL="0" indent="0">
              <a:buFont typeface="Arial" panose="020B0604020202020204" pitchFamily="34" charset="0"/>
              <a:buNone/>
            </a:pPr>
            <a:endParaRPr lang="en-US" sz="1600">
              <a:solidFill>
                <a:srgbClr val="202E61"/>
              </a:solidFill>
              <a:cs typeface="Calibri"/>
            </a:endParaRPr>
          </a:p>
        </p:txBody>
      </p:sp>
      <p:sp>
        <p:nvSpPr>
          <p:cNvPr id="9" name="TextBox 8">
            <a:extLst>
              <a:ext uri="{FF2B5EF4-FFF2-40B4-BE49-F238E27FC236}">
                <a16:creationId xmlns:a16="http://schemas.microsoft.com/office/drawing/2014/main" id="{FEF1A6A4-6C87-72BA-297B-DBF291633FC9}"/>
              </a:ext>
            </a:extLst>
          </p:cNvPr>
          <p:cNvSpPr txBox="1"/>
          <p:nvPr/>
        </p:nvSpPr>
        <p:spPr>
          <a:xfrm>
            <a:off x="5325361" y="5242328"/>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baseline="0">
                <a:solidFill>
                  <a:srgbClr val="202E61"/>
                </a:solidFill>
                <a:latin typeface="Inter"/>
              </a:rPr>
              <a:t>Email</a:t>
            </a:r>
            <a:r>
              <a:rPr lang="en-US" baseline="0">
                <a:solidFill>
                  <a:srgbClr val="202E61"/>
                </a:solidFill>
                <a:latin typeface="Inter"/>
              </a:rPr>
              <a:t>: </a:t>
            </a:r>
            <a:r>
              <a:rPr lang="en-US" u="sng" strike="noStrike" baseline="0">
                <a:solidFill>
                  <a:srgbClr val="006AA8"/>
                </a:solidFill>
                <a:latin typeface="Inter"/>
                <a:ea typeface="Segoe UI"/>
                <a:cs typeface="Segoe UI"/>
                <a:hlinkClick r:id="rId3"/>
              </a:rPr>
              <a:t>community@portofportland.com</a:t>
            </a:r>
            <a:endParaRPr lang="en-US"/>
          </a:p>
          <a:p>
            <a:pPr algn="ctr"/>
            <a:endParaRPr lang="en-US"/>
          </a:p>
        </p:txBody>
      </p:sp>
      <p:pic>
        <p:nvPicPr>
          <p:cNvPr id="2" name="Picture 1">
            <a:extLst>
              <a:ext uri="{FF2B5EF4-FFF2-40B4-BE49-F238E27FC236}">
                <a16:creationId xmlns:a16="http://schemas.microsoft.com/office/drawing/2014/main" id="{E386AE0B-3BBD-0BD2-C5EB-8CCBED417753}"/>
              </a:ext>
            </a:extLst>
          </p:cNvPr>
          <p:cNvPicPr>
            <a:picLocks noChangeAspect="1"/>
          </p:cNvPicPr>
          <p:nvPr/>
        </p:nvPicPr>
        <p:blipFill>
          <a:blip r:embed="rId4"/>
          <a:stretch>
            <a:fillRect/>
          </a:stretch>
        </p:blipFill>
        <p:spPr>
          <a:xfrm flipH="1">
            <a:off x="2961463" y="4524928"/>
            <a:ext cx="1948405" cy="1948406"/>
          </a:xfrm>
          <a:prstGeom prst="rect">
            <a:avLst/>
          </a:prstGeom>
        </p:spPr>
      </p:pic>
    </p:spTree>
    <p:extLst>
      <p:ext uri="{BB962C8B-B14F-4D97-AF65-F5344CB8AC3E}">
        <p14:creationId xmlns:p14="http://schemas.microsoft.com/office/powerpoint/2010/main" val="16402184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9AE8E-FF7C-C6E4-264C-9B0FEB799266}"/>
            </a:ext>
          </a:extLst>
        </p:cNvPr>
        <p:cNvGrpSpPr/>
        <p:nvPr/>
      </p:nvGrpSpPr>
      <p:grpSpPr>
        <a:xfrm>
          <a:off x="0" y="0"/>
          <a:ext cx="0" cy="0"/>
          <a:chOff x="0" y="0"/>
          <a:chExt cx="0" cy="0"/>
        </a:xfrm>
      </p:grpSpPr>
      <p:sp>
        <p:nvSpPr>
          <p:cNvPr id="7" name="Text Placeholder 19">
            <a:extLst>
              <a:ext uri="{FF2B5EF4-FFF2-40B4-BE49-F238E27FC236}">
                <a16:creationId xmlns:a16="http://schemas.microsoft.com/office/drawing/2014/main" id="{814771E3-9B11-88D6-136F-8EB5A6180B7B}"/>
              </a:ext>
            </a:extLst>
          </p:cNvPr>
          <p:cNvSpPr txBox="1">
            <a:spLocks/>
          </p:cNvSpPr>
          <p:nvPr/>
        </p:nvSpPr>
        <p:spPr>
          <a:xfrm>
            <a:off x="304799" y="807510"/>
            <a:ext cx="5579166" cy="685799"/>
          </a:xfrm>
          <a:prstGeom prst="rect">
            <a:avLst/>
          </a:prstGeom>
        </p:spPr>
        <p:txBody>
          <a:bodyPr lIns="91440" tIns="45720" rIns="91440" bIns="45720" anchor="t"/>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None/>
            </a:pPr>
            <a:r>
              <a:rPr lang="en-US" sz="4400">
                <a:latin typeface="Poppins Medium"/>
                <a:cs typeface="Poppins Medium"/>
              </a:rPr>
              <a:t>Table Topic Discussions</a:t>
            </a:r>
            <a:endParaRPr lang="en-US" sz="4400">
              <a:latin typeface="Poppins Medium" panose="00000600000000000000" pitchFamily="2" charset="0"/>
              <a:cs typeface="Poppins Medium" panose="00000600000000000000" pitchFamily="2" charset="0"/>
            </a:endParaRPr>
          </a:p>
        </p:txBody>
      </p:sp>
      <p:cxnSp>
        <p:nvCxnSpPr>
          <p:cNvPr id="3" name="Straight Connector 2">
            <a:extLst>
              <a:ext uri="{FF2B5EF4-FFF2-40B4-BE49-F238E27FC236}">
                <a16:creationId xmlns:a16="http://schemas.microsoft.com/office/drawing/2014/main" id="{B4A7EF22-0A3B-064D-CDC9-26D15D0D6A5A}"/>
              </a:ext>
            </a:extLst>
          </p:cNvPr>
          <p:cNvCxnSpPr>
            <a:cxnSpLocks/>
          </p:cNvCxnSpPr>
          <p:nvPr/>
        </p:nvCxnSpPr>
        <p:spPr>
          <a:xfrm>
            <a:off x="5598554" y="788517"/>
            <a:ext cx="15202" cy="5273483"/>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CB48540-C040-03B8-9400-E92140DB8135}"/>
              </a:ext>
            </a:extLst>
          </p:cNvPr>
          <p:cNvSpPr txBox="1"/>
          <p:nvPr/>
        </p:nvSpPr>
        <p:spPr>
          <a:xfrm>
            <a:off x="490844" y="2289944"/>
            <a:ext cx="4870175"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Inter"/>
                <a:cs typeface="Segoe UI"/>
              </a:rPr>
              <a:t>Please limit your question and discussion to 5 mins.</a:t>
            </a:r>
            <a:endParaRPr lang="en-US">
              <a:latin typeface="Inter"/>
              <a:ea typeface="Calibri" panose="020F0502020204030204"/>
              <a:cs typeface="Segoe UI"/>
            </a:endParaRPr>
          </a:p>
          <a:p>
            <a:pPr marL="285750" indent="-285750">
              <a:buFont typeface="Arial"/>
              <a:buChar char="•"/>
            </a:pPr>
            <a:endParaRPr lang="en-US">
              <a:latin typeface="Inter"/>
              <a:cs typeface="Segoe UI"/>
            </a:endParaRPr>
          </a:p>
          <a:p>
            <a:pPr marL="285750" indent="-285750">
              <a:buFont typeface="Arial"/>
              <a:buChar char="•"/>
            </a:pPr>
            <a:r>
              <a:rPr lang="en-US">
                <a:latin typeface="Inter"/>
                <a:cs typeface="Segoe UI"/>
              </a:rPr>
              <a:t>A table facilitator may remind you when the time has passed. </a:t>
            </a:r>
          </a:p>
          <a:p>
            <a:pPr marL="285750" indent="-285750">
              <a:buFont typeface="Arial"/>
              <a:buChar char="•"/>
            </a:pPr>
            <a:endParaRPr lang="en-US">
              <a:latin typeface="Inter"/>
              <a:cs typeface="Segoe UI"/>
            </a:endParaRPr>
          </a:p>
          <a:p>
            <a:pPr marL="285750" indent="-285750">
              <a:buFont typeface="Arial"/>
              <a:buChar char="•"/>
            </a:pPr>
            <a:r>
              <a:rPr lang="en-US">
                <a:latin typeface="Inter"/>
                <a:cs typeface="Segoe UI"/>
              </a:rPr>
              <a:t>Allow time for those who have not had a question addressed. </a:t>
            </a:r>
            <a:endParaRPr lang="en-US">
              <a:latin typeface="Inter"/>
              <a:ea typeface="Calibri"/>
              <a:cs typeface="Calibri"/>
            </a:endParaRPr>
          </a:p>
          <a:p>
            <a:pPr marL="285750" indent="-285750">
              <a:buFont typeface="Arial"/>
              <a:buChar char="•"/>
            </a:pPr>
            <a:endParaRPr lang="en-US">
              <a:latin typeface="Inter"/>
              <a:ea typeface="+mn-lt"/>
              <a:cs typeface="Segoe UI"/>
            </a:endParaRPr>
          </a:p>
          <a:p>
            <a:pPr marL="285750" indent="-285750">
              <a:buFont typeface="Arial"/>
              <a:buChar char="•"/>
            </a:pPr>
            <a:r>
              <a:rPr lang="en-US">
                <a:latin typeface="Inter"/>
                <a:ea typeface="+mn-lt"/>
                <a:cs typeface="Segoe UI"/>
              </a:rPr>
              <a:t>If there are no available slots for questions, you are welcome to sit at the table to listen and observe. </a:t>
            </a:r>
          </a:p>
          <a:p>
            <a:endParaRPr lang="en-US" b="1">
              <a:solidFill>
                <a:schemeClr val="accent1"/>
              </a:solidFill>
              <a:latin typeface="Inter"/>
              <a:ea typeface="+mn-lt"/>
              <a:cs typeface="Segoe UI"/>
            </a:endParaRPr>
          </a:p>
          <a:p>
            <a:endParaRPr lang="en-US" b="1">
              <a:solidFill>
                <a:schemeClr val="accent1"/>
              </a:solidFill>
              <a:latin typeface="Inter"/>
              <a:ea typeface="Calibri"/>
              <a:cs typeface="Calibri"/>
            </a:endParaRPr>
          </a:p>
          <a:p>
            <a:endParaRPr lang="en-US" b="1">
              <a:solidFill>
                <a:schemeClr val="accent1"/>
              </a:solidFill>
              <a:latin typeface="Inter"/>
              <a:ea typeface="Calibri"/>
              <a:cs typeface="Calibri"/>
            </a:endParaRPr>
          </a:p>
          <a:p>
            <a:endParaRPr lang="en-US" b="1">
              <a:solidFill>
                <a:schemeClr val="accent1"/>
              </a:solidFill>
              <a:latin typeface="Inter"/>
              <a:ea typeface="Calibri"/>
              <a:cs typeface="Calibri"/>
            </a:endParaRPr>
          </a:p>
          <a:p>
            <a:endParaRPr lang="en-US" b="1">
              <a:solidFill>
                <a:srgbClr val="006AA8"/>
              </a:solidFill>
              <a:latin typeface="Inter"/>
              <a:ea typeface="Calibri"/>
              <a:cs typeface="Calibri"/>
            </a:endParaRPr>
          </a:p>
          <a:p>
            <a:endParaRPr lang="en-US">
              <a:solidFill>
                <a:srgbClr val="006AA8"/>
              </a:solidFill>
              <a:latin typeface="Inter"/>
              <a:ea typeface="Calibri"/>
              <a:cs typeface="Segoe UI"/>
            </a:endParaRPr>
          </a:p>
          <a:p>
            <a:pPr lvl="1"/>
            <a:endParaRPr lang="en-US">
              <a:solidFill>
                <a:srgbClr val="006AA8"/>
              </a:solidFill>
              <a:ea typeface="Calibri"/>
              <a:cs typeface="Calibri"/>
            </a:endParaRPr>
          </a:p>
          <a:p>
            <a:pPr algn="ctr"/>
            <a:endParaRPr lang="en-US">
              <a:solidFill>
                <a:srgbClr val="202E61"/>
              </a:solidFill>
              <a:ea typeface="Calibri"/>
              <a:cs typeface="Calibri"/>
            </a:endParaRPr>
          </a:p>
        </p:txBody>
      </p:sp>
      <p:sp>
        <p:nvSpPr>
          <p:cNvPr id="8" name="TextBox 7">
            <a:extLst>
              <a:ext uri="{FF2B5EF4-FFF2-40B4-BE49-F238E27FC236}">
                <a16:creationId xmlns:a16="http://schemas.microsoft.com/office/drawing/2014/main" id="{B53CC82C-B808-A210-A947-C9BB15159031}"/>
              </a:ext>
            </a:extLst>
          </p:cNvPr>
          <p:cNvSpPr txBox="1"/>
          <p:nvPr/>
        </p:nvSpPr>
        <p:spPr>
          <a:xfrm>
            <a:off x="5891106" y="2289944"/>
            <a:ext cx="5687391"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solidFill>
                  <a:schemeClr val="accent1"/>
                </a:solidFill>
                <a:latin typeface="Inter" panose="02000503000000020004" pitchFamily="2" charset="0"/>
                <a:ea typeface="Inter" panose="02000503000000020004" pitchFamily="2" charset="0"/>
                <a:cs typeface="Segoe UI"/>
              </a:rPr>
              <a:t>Por favor, </a:t>
            </a:r>
            <a:r>
              <a:rPr lang="en-US" err="1">
                <a:solidFill>
                  <a:schemeClr val="accent1"/>
                </a:solidFill>
                <a:latin typeface="Inter" panose="02000503000000020004" pitchFamily="2" charset="0"/>
                <a:ea typeface="Inter" panose="02000503000000020004" pitchFamily="2" charset="0"/>
                <a:cs typeface="Segoe UI"/>
              </a:rPr>
              <a:t>limite</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su</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pregunta</a:t>
            </a:r>
            <a:r>
              <a:rPr lang="en-US">
                <a:solidFill>
                  <a:schemeClr val="accent1"/>
                </a:solidFill>
                <a:latin typeface="Inter" panose="02000503000000020004" pitchFamily="2" charset="0"/>
                <a:ea typeface="Inter" panose="02000503000000020004" pitchFamily="2" charset="0"/>
                <a:cs typeface="Segoe UI"/>
              </a:rPr>
              <a:t> y </a:t>
            </a:r>
            <a:r>
              <a:rPr lang="en-US" err="1">
                <a:solidFill>
                  <a:schemeClr val="accent1"/>
                </a:solidFill>
                <a:latin typeface="Inter" panose="02000503000000020004" pitchFamily="2" charset="0"/>
                <a:ea typeface="Inter" panose="02000503000000020004" pitchFamily="2" charset="0"/>
                <a:cs typeface="Segoe UI"/>
              </a:rPr>
              <a:t>discusi</a:t>
            </a:r>
            <a:r>
              <a:rPr lang="en-US" err="1">
                <a:solidFill>
                  <a:schemeClr val="accent1"/>
                </a:solidFill>
                <a:latin typeface="Inter" panose="02000503000000020004" pitchFamily="2" charset="0"/>
                <a:ea typeface="Inter" panose="02000503000000020004" pitchFamily="2" charset="0"/>
                <a:cs typeface="+mn-lt"/>
              </a:rPr>
              <a:t>ón</a:t>
            </a:r>
            <a:r>
              <a:rPr lang="en-US">
                <a:solidFill>
                  <a:schemeClr val="accent1"/>
                </a:solidFill>
                <a:latin typeface="Inter" panose="02000503000000020004" pitchFamily="2" charset="0"/>
                <a:ea typeface="Inter" panose="02000503000000020004" pitchFamily="2" charset="0"/>
                <a:cs typeface="+mn-lt"/>
              </a:rPr>
              <a:t> a 5 </a:t>
            </a:r>
            <a:r>
              <a:rPr lang="en-US" err="1">
                <a:solidFill>
                  <a:schemeClr val="accent1"/>
                </a:solidFill>
                <a:latin typeface="Inter" panose="02000503000000020004" pitchFamily="2" charset="0"/>
                <a:ea typeface="Inter" panose="02000503000000020004" pitchFamily="2" charset="0"/>
                <a:cs typeface="+mn-lt"/>
              </a:rPr>
              <a:t>minutos</a:t>
            </a:r>
            <a:r>
              <a:rPr lang="en-US">
                <a:solidFill>
                  <a:schemeClr val="accent1"/>
                </a:solidFill>
                <a:latin typeface="Inter" panose="02000503000000020004" pitchFamily="2" charset="0"/>
                <a:ea typeface="Inter" panose="02000503000000020004" pitchFamily="2" charset="0"/>
                <a:cs typeface="+mn-lt"/>
              </a:rPr>
              <a:t>.</a:t>
            </a:r>
            <a:endParaRPr lang="en-US">
              <a:solidFill>
                <a:schemeClr val="accent1"/>
              </a:solidFill>
              <a:latin typeface="Inter" panose="02000503000000020004" pitchFamily="2" charset="0"/>
              <a:ea typeface="Inter" panose="02000503000000020004" pitchFamily="2" charset="0"/>
              <a:cs typeface="Calibri" panose="020F0502020204030204"/>
            </a:endParaRPr>
          </a:p>
          <a:p>
            <a:pPr marL="285750" indent="-285750">
              <a:buFont typeface="Arial"/>
              <a:buChar char="•"/>
            </a:pPr>
            <a:endParaRPr lang="en-US">
              <a:solidFill>
                <a:schemeClr val="accent1"/>
              </a:solidFill>
              <a:latin typeface="Inter" panose="02000503000000020004" pitchFamily="2" charset="0"/>
              <a:ea typeface="Inter" panose="02000503000000020004" pitchFamily="2" charset="0"/>
              <a:cs typeface="Segoe UI"/>
            </a:endParaRPr>
          </a:p>
          <a:p>
            <a:pPr marL="285750" indent="-285750">
              <a:buFont typeface="Arial"/>
              <a:buChar char="•"/>
            </a:pPr>
            <a:r>
              <a:rPr lang="en-US">
                <a:solidFill>
                  <a:schemeClr val="accent1"/>
                </a:solidFill>
                <a:latin typeface="Inter" panose="02000503000000020004" pitchFamily="2" charset="0"/>
                <a:ea typeface="Inter" panose="02000503000000020004" pitchFamily="2" charset="0"/>
                <a:cs typeface="Segoe UI"/>
              </a:rPr>
              <a:t>Un </a:t>
            </a:r>
            <a:r>
              <a:rPr lang="en-US" err="1">
                <a:solidFill>
                  <a:schemeClr val="accent1"/>
                </a:solidFill>
                <a:latin typeface="Inter" panose="02000503000000020004" pitchFamily="2" charset="0"/>
                <a:ea typeface="Inter" panose="02000503000000020004" pitchFamily="2" charset="0"/>
                <a:cs typeface="Segoe UI"/>
              </a:rPr>
              <a:t>facilitador</a:t>
            </a:r>
            <a:r>
              <a:rPr lang="en-US">
                <a:solidFill>
                  <a:schemeClr val="accent1"/>
                </a:solidFill>
                <a:latin typeface="Inter" panose="02000503000000020004" pitchFamily="2" charset="0"/>
                <a:ea typeface="Inter" panose="02000503000000020004" pitchFamily="2" charset="0"/>
                <a:cs typeface="Segoe UI"/>
              </a:rPr>
              <a:t> de mesa </a:t>
            </a:r>
            <a:r>
              <a:rPr lang="en-US" err="1">
                <a:solidFill>
                  <a:schemeClr val="accent1"/>
                </a:solidFill>
                <a:latin typeface="Inter" panose="02000503000000020004" pitchFamily="2" charset="0"/>
                <a:ea typeface="Inter" panose="02000503000000020004" pitchFamily="2" charset="0"/>
                <a:cs typeface="Segoe UI"/>
              </a:rPr>
              <a:t>puede</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recordarle</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cuando</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el</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tiempo</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haya</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pasado</a:t>
            </a:r>
            <a:r>
              <a:rPr lang="en-US">
                <a:solidFill>
                  <a:schemeClr val="accent1"/>
                </a:solidFill>
                <a:latin typeface="Inter" panose="02000503000000020004" pitchFamily="2" charset="0"/>
                <a:ea typeface="Inter" panose="02000503000000020004" pitchFamily="2" charset="0"/>
                <a:cs typeface="Segoe UI"/>
              </a:rPr>
              <a:t>.</a:t>
            </a:r>
          </a:p>
          <a:p>
            <a:pPr marL="285750" indent="-285750">
              <a:buFont typeface="Arial"/>
              <a:buChar char="•"/>
            </a:pPr>
            <a:endParaRPr lang="en-US">
              <a:solidFill>
                <a:schemeClr val="accent1"/>
              </a:solidFill>
              <a:latin typeface="Inter" panose="02000503000000020004" pitchFamily="2" charset="0"/>
              <a:ea typeface="Inter" panose="02000503000000020004" pitchFamily="2" charset="0"/>
              <a:cs typeface="Segoe UI"/>
            </a:endParaRPr>
          </a:p>
          <a:p>
            <a:pPr marL="285750" indent="-285750">
              <a:buFont typeface="Arial"/>
              <a:buChar char="•"/>
            </a:pPr>
            <a:r>
              <a:rPr lang="en-US" err="1">
                <a:solidFill>
                  <a:schemeClr val="accent1"/>
                </a:solidFill>
                <a:latin typeface="Inter" panose="02000503000000020004" pitchFamily="2" charset="0"/>
                <a:ea typeface="Inter" panose="02000503000000020004" pitchFamily="2" charset="0"/>
                <a:cs typeface="Segoe UI"/>
              </a:rPr>
              <a:t>Deje</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tiempo</a:t>
            </a:r>
            <a:r>
              <a:rPr lang="en-US">
                <a:solidFill>
                  <a:schemeClr val="accent1"/>
                </a:solidFill>
                <a:latin typeface="Inter" panose="02000503000000020004" pitchFamily="2" charset="0"/>
                <a:ea typeface="Inter" panose="02000503000000020004" pitchFamily="2" charset="0"/>
                <a:cs typeface="Segoe UI"/>
              </a:rPr>
              <a:t> para </a:t>
            </a:r>
            <a:r>
              <a:rPr lang="en-US" err="1">
                <a:solidFill>
                  <a:schemeClr val="accent1"/>
                </a:solidFill>
                <a:latin typeface="Inter" panose="02000503000000020004" pitchFamily="2" charset="0"/>
                <a:ea typeface="Inter" panose="02000503000000020004" pitchFamily="2" charset="0"/>
                <a:cs typeface="Segoe UI"/>
              </a:rPr>
              <a:t>quienes</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a</a:t>
            </a:r>
            <a:r>
              <a:rPr lang="en-US" err="1">
                <a:solidFill>
                  <a:schemeClr val="accent1"/>
                </a:solidFill>
                <a:latin typeface="Inter" panose="02000503000000020004" pitchFamily="2" charset="0"/>
                <a:ea typeface="Inter" panose="02000503000000020004" pitchFamily="2" charset="0"/>
              </a:rPr>
              <a:t>ún</a:t>
            </a:r>
            <a:r>
              <a:rPr lang="en-US">
                <a:solidFill>
                  <a:schemeClr val="accent1"/>
                </a:solidFill>
                <a:latin typeface="Inter" panose="02000503000000020004" pitchFamily="2" charset="0"/>
                <a:ea typeface="Inter" panose="02000503000000020004" pitchFamily="2" charset="0"/>
              </a:rPr>
              <a:t> no </a:t>
            </a:r>
            <a:r>
              <a:rPr lang="en-US" err="1">
                <a:solidFill>
                  <a:schemeClr val="accent1"/>
                </a:solidFill>
                <a:latin typeface="Inter" panose="02000503000000020004" pitchFamily="2" charset="0"/>
                <a:ea typeface="Inter" panose="02000503000000020004" pitchFamily="2" charset="0"/>
              </a:rPr>
              <a:t>han</a:t>
            </a:r>
            <a:r>
              <a:rPr lang="en-US">
                <a:solidFill>
                  <a:schemeClr val="accent1"/>
                </a:solidFill>
                <a:latin typeface="Inter" panose="02000503000000020004" pitchFamily="2" charset="0"/>
                <a:ea typeface="Inter" panose="02000503000000020004" pitchFamily="2" charset="0"/>
              </a:rPr>
              <a:t> </a:t>
            </a:r>
            <a:r>
              <a:rPr lang="en-US" err="1">
                <a:solidFill>
                  <a:schemeClr val="accent1"/>
                </a:solidFill>
                <a:latin typeface="Inter" panose="02000503000000020004" pitchFamily="2" charset="0"/>
                <a:ea typeface="Inter" panose="02000503000000020004" pitchFamily="2" charset="0"/>
              </a:rPr>
              <a:t>hecho</a:t>
            </a:r>
            <a:r>
              <a:rPr lang="en-US">
                <a:solidFill>
                  <a:schemeClr val="accent1"/>
                </a:solidFill>
                <a:latin typeface="Inter" panose="02000503000000020004" pitchFamily="2" charset="0"/>
                <a:ea typeface="Inter" panose="02000503000000020004" pitchFamily="2" charset="0"/>
              </a:rPr>
              <a:t> </a:t>
            </a:r>
            <a:r>
              <a:rPr lang="en-US" err="1">
                <a:solidFill>
                  <a:schemeClr val="accent1"/>
                </a:solidFill>
                <a:latin typeface="Inter" panose="02000503000000020004" pitchFamily="2" charset="0"/>
                <a:ea typeface="Inter" panose="02000503000000020004" pitchFamily="2" charset="0"/>
              </a:rPr>
              <a:t>una</a:t>
            </a:r>
            <a:r>
              <a:rPr lang="en-US">
                <a:solidFill>
                  <a:schemeClr val="accent1"/>
                </a:solidFill>
                <a:latin typeface="Inter" panose="02000503000000020004" pitchFamily="2" charset="0"/>
                <a:ea typeface="Inter" panose="02000503000000020004" pitchFamily="2" charset="0"/>
              </a:rPr>
              <a:t> </a:t>
            </a:r>
            <a:r>
              <a:rPr lang="en-US" err="1">
                <a:solidFill>
                  <a:schemeClr val="accent1"/>
                </a:solidFill>
                <a:latin typeface="Inter" panose="02000503000000020004" pitchFamily="2" charset="0"/>
                <a:ea typeface="Inter" panose="02000503000000020004" pitchFamily="2" charset="0"/>
              </a:rPr>
              <a:t>pregunta</a:t>
            </a:r>
            <a:r>
              <a:rPr lang="en-US">
                <a:solidFill>
                  <a:schemeClr val="accent1"/>
                </a:solidFill>
                <a:latin typeface="Inter" panose="02000503000000020004" pitchFamily="2" charset="0"/>
                <a:ea typeface="Inter" panose="02000503000000020004" pitchFamily="2" charset="0"/>
              </a:rPr>
              <a:t>.</a:t>
            </a:r>
            <a:endParaRPr lang="en-US">
              <a:solidFill>
                <a:schemeClr val="accent1"/>
              </a:solidFill>
              <a:latin typeface="Inter" panose="02000503000000020004" pitchFamily="2" charset="0"/>
              <a:ea typeface="Inter" panose="02000503000000020004" pitchFamily="2" charset="0"/>
              <a:cs typeface="Calibri"/>
            </a:endParaRPr>
          </a:p>
          <a:p>
            <a:pPr marL="285750" indent="-285750">
              <a:buFont typeface="Arial"/>
              <a:buChar char="•"/>
            </a:pPr>
            <a:endParaRPr lang="en-US">
              <a:solidFill>
                <a:schemeClr val="accent1"/>
              </a:solidFill>
              <a:latin typeface="Inter" panose="02000503000000020004" pitchFamily="2" charset="0"/>
              <a:ea typeface="Inter" panose="02000503000000020004" pitchFamily="2" charset="0"/>
              <a:cs typeface="Segoe UI"/>
            </a:endParaRPr>
          </a:p>
          <a:p>
            <a:pPr marL="285750" indent="-285750">
              <a:buFont typeface="Arial"/>
              <a:buChar char="•"/>
            </a:pPr>
            <a:r>
              <a:rPr lang="en-US">
                <a:solidFill>
                  <a:schemeClr val="accent1"/>
                </a:solidFill>
                <a:latin typeface="Inter" panose="02000503000000020004" pitchFamily="2" charset="0"/>
                <a:ea typeface="Inter" panose="02000503000000020004" pitchFamily="2" charset="0"/>
                <a:cs typeface="Segoe UI"/>
              </a:rPr>
              <a:t>Si no hay </a:t>
            </a:r>
            <a:r>
              <a:rPr lang="en-US" err="1">
                <a:solidFill>
                  <a:schemeClr val="accent1"/>
                </a:solidFill>
                <a:latin typeface="Inter" panose="02000503000000020004" pitchFamily="2" charset="0"/>
                <a:ea typeface="Inter" panose="02000503000000020004" pitchFamily="2" charset="0"/>
                <a:cs typeface="Segoe UI"/>
              </a:rPr>
              <a:t>espacios</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disponsibles</a:t>
            </a:r>
            <a:r>
              <a:rPr lang="en-US">
                <a:solidFill>
                  <a:schemeClr val="accent1"/>
                </a:solidFill>
                <a:latin typeface="Inter" panose="02000503000000020004" pitchFamily="2" charset="0"/>
                <a:ea typeface="Inter" panose="02000503000000020004" pitchFamily="2" charset="0"/>
                <a:cs typeface="Segoe UI"/>
              </a:rPr>
              <a:t> para </a:t>
            </a:r>
            <a:r>
              <a:rPr lang="en-US" err="1">
                <a:solidFill>
                  <a:schemeClr val="accent1"/>
                </a:solidFill>
                <a:latin typeface="Inter" panose="02000503000000020004" pitchFamily="2" charset="0"/>
                <a:ea typeface="Inter" panose="02000503000000020004" pitchFamily="2" charset="0"/>
                <a:cs typeface="Segoe UI"/>
              </a:rPr>
              <a:t>preguntas</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puede</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sentarse</a:t>
            </a:r>
            <a:r>
              <a:rPr lang="en-US">
                <a:solidFill>
                  <a:schemeClr val="accent1"/>
                </a:solidFill>
                <a:latin typeface="Inter" panose="02000503000000020004" pitchFamily="2" charset="0"/>
                <a:ea typeface="Inter" panose="02000503000000020004" pitchFamily="2" charset="0"/>
                <a:cs typeface="Segoe UI"/>
              </a:rPr>
              <a:t> </a:t>
            </a:r>
            <a:r>
              <a:rPr lang="en-US" err="1">
                <a:solidFill>
                  <a:schemeClr val="accent1"/>
                </a:solidFill>
                <a:latin typeface="Inter" panose="02000503000000020004" pitchFamily="2" charset="0"/>
                <a:ea typeface="Inter" panose="02000503000000020004" pitchFamily="2" charset="0"/>
                <a:cs typeface="Segoe UI"/>
              </a:rPr>
              <a:t>en</a:t>
            </a:r>
            <a:r>
              <a:rPr lang="en-US">
                <a:solidFill>
                  <a:schemeClr val="accent1"/>
                </a:solidFill>
                <a:latin typeface="Inter" panose="02000503000000020004" pitchFamily="2" charset="0"/>
                <a:ea typeface="Inter" panose="02000503000000020004" pitchFamily="2" charset="0"/>
                <a:cs typeface="Segoe UI"/>
              </a:rPr>
              <a:t> la mesa para </a:t>
            </a:r>
            <a:r>
              <a:rPr lang="en-US" err="1">
                <a:solidFill>
                  <a:schemeClr val="accent1"/>
                </a:solidFill>
                <a:latin typeface="Inter" panose="02000503000000020004" pitchFamily="2" charset="0"/>
                <a:ea typeface="Inter" panose="02000503000000020004" pitchFamily="2" charset="0"/>
                <a:cs typeface="Segoe UI"/>
              </a:rPr>
              <a:t>escuchar</a:t>
            </a:r>
            <a:r>
              <a:rPr lang="en-US">
                <a:solidFill>
                  <a:schemeClr val="accent1"/>
                </a:solidFill>
                <a:latin typeface="Inter" panose="02000503000000020004" pitchFamily="2" charset="0"/>
                <a:ea typeface="Inter" panose="02000503000000020004" pitchFamily="2" charset="0"/>
                <a:cs typeface="Segoe UI"/>
              </a:rPr>
              <a:t> y observer.</a:t>
            </a:r>
          </a:p>
          <a:p>
            <a:endParaRPr lang="en-US" b="1">
              <a:solidFill>
                <a:schemeClr val="accent1"/>
              </a:solidFill>
              <a:latin typeface="Inter"/>
              <a:ea typeface="+mn-lt"/>
              <a:cs typeface="Segoe UI"/>
            </a:endParaRPr>
          </a:p>
          <a:p>
            <a:endParaRPr lang="en-US" b="1">
              <a:solidFill>
                <a:schemeClr val="accent1"/>
              </a:solidFill>
              <a:latin typeface="Inter"/>
              <a:ea typeface="Calibri"/>
              <a:cs typeface="Calibri"/>
            </a:endParaRPr>
          </a:p>
          <a:p>
            <a:endParaRPr lang="en-US" b="1">
              <a:solidFill>
                <a:schemeClr val="accent1"/>
              </a:solidFill>
              <a:latin typeface="Inter"/>
              <a:ea typeface="Calibri"/>
              <a:cs typeface="Calibri"/>
            </a:endParaRPr>
          </a:p>
          <a:p>
            <a:endParaRPr lang="en-US" b="1">
              <a:solidFill>
                <a:schemeClr val="accent1"/>
              </a:solidFill>
              <a:latin typeface="Inter"/>
              <a:ea typeface="Calibri"/>
              <a:cs typeface="Calibri"/>
            </a:endParaRPr>
          </a:p>
          <a:p>
            <a:endParaRPr lang="en-US" b="1">
              <a:solidFill>
                <a:srgbClr val="006AA8"/>
              </a:solidFill>
              <a:latin typeface="Inter"/>
              <a:ea typeface="Calibri"/>
              <a:cs typeface="Calibri"/>
            </a:endParaRPr>
          </a:p>
          <a:p>
            <a:endParaRPr lang="en-US">
              <a:solidFill>
                <a:srgbClr val="006AA8"/>
              </a:solidFill>
              <a:latin typeface="Inter"/>
              <a:ea typeface="Calibri"/>
              <a:cs typeface="Segoe UI"/>
            </a:endParaRPr>
          </a:p>
          <a:p>
            <a:pPr lvl="1"/>
            <a:endParaRPr lang="en-US">
              <a:solidFill>
                <a:srgbClr val="006AA8"/>
              </a:solidFill>
              <a:ea typeface="Calibri"/>
              <a:cs typeface="Calibri"/>
            </a:endParaRPr>
          </a:p>
          <a:p>
            <a:pPr algn="ctr"/>
            <a:endParaRPr lang="en-US">
              <a:solidFill>
                <a:srgbClr val="202E61"/>
              </a:solidFill>
              <a:ea typeface="Calibri"/>
              <a:cs typeface="Calibri"/>
            </a:endParaRPr>
          </a:p>
        </p:txBody>
      </p:sp>
      <p:sp>
        <p:nvSpPr>
          <p:cNvPr id="11" name="Text Placeholder 19">
            <a:extLst>
              <a:ext uri="{FF2B5EF4-FFF2-40B4-BE49-F238E27FC236}">
                <a16:creationId xmlns:a16="http://schemas.microsoft.com/office/drawing/2014/main" id="{B4AEB010-9130-669F-9D92-D8E7095F5D40}"/>
              </a:ext>
            </a:extLst>
          </p:cNvPr>
          <p:cNvSpPr txBox="1">
            <a:spLocks/>
          </p:cNvSpPr>
          <p:nvPr/>
        </p:nvSpPr>
        <p:spPr>
          <a:xfrm>
            <a:off x="5892799" y="796466"/>
            <a:ext cx="6153426" cy="696842"/>
          </a:xfrm>
          <a:prstGeom prst="rect">
            <a:avLst/>
          </a:prstGeom>
        </p:spPr>
        <p:txBody>
          <a:bodyPr lIns="91440" tIns="45720" rIns="91440" bIns="45720" anchor="t"/>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None/>
            </a:pPr>
            <a:r>
              <a:rPr lang="en-US" sz="4400">
                <a:solidFill>
                  <a:schemeClr val="accent1"/>
                </a:solidFill>
                <a:latin typeface="Poppins Medium" panose="00000600000000000000" pitchFamily="2" charset="0"/>
                <a:cs typeface="Poppins Medium" panose="00000600000000000000" pitchFamily="2" charset="0"/>
              </a:rPr>
              <a:t>Temas de </a:t>
            </a:r>
            <a:r>
              <a:rPr lang="en-US" sz="4400" err="1">
                <a:solidFill>
                  <a:schemeClr val="accent1"/>
                </a:solidFill>
                <a:latin typeface="Poppins Medium" panose="00000600000000000000" pitchFamily="2" charset="0"/>
                <a:cs typeface="Poppins Medium" panose="00000600000000000000" pitchFamily="2" charset="0"/>
              </a:rPr>
              <a:t>discusión</a:t>
            </a:r>
            <a:r>
              <a:rPr lang="en-US" sz="4400">
                <a:solidFill>
                  <a:schemeClr val="accent1"/>
                </a:solidFill>
                <a:latin typeface="Poppins Medium" panose="00000600000000000000" pitchFamily="2" charset="0"/>
                <a:cs typeface="Poppins Medium" panose="00000600000000000000" pitchFamily="2" charset="0"/>
              </a:rPr>
              <a:t> </a:t>
            </a:r>
            <a:r>
              <a:rPr lang="en-US" sz="4400" err="1">
                <a:solidFill>
                  <a:schemeClr val="accent1"/>
                </a:solidFill>
                <a:latin typeface="Poppins Medium" panose="00000600000000000000" pitchFamily="2" charset="0"/>
                <a:cs typeface="Poppins Medium" panose="00000600000000000000" pitchFamily="2" charset="0"/>
              </a:rPr>
              <a:t>por</a:t>
            </a:r>
            <a:r>
              <a:rPr lang="en-US" sz="4400">
                <a:solidFill>
                  <a:schemeClr val="accent1"/>
                </a:solidFill>
                <a:latin typeface="Poppins Medium" panose="00000600000000000000" pitchFamily="2" charset="0"/>
                <a:cs typeface="Poppins Medium" panose="00000600000000000000" pitchFamily="2" charset="0"/>
              </a:rPr>
              <a:t> mesa</a:t>
            </a:r>
            <a:endParaRPr lang="en-US">
              <a:solidFill>
                <a:schemeClr val="accent1"/>
              </a:solidFill>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15261604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B4833-9F7E-486F-3429-879F5A758415}"/>
            </a:ext>
          </a:extLst>
        </p:cNvPr>
        <p:cNvGrpSpPr/>
        <p:nvPr/>
      </p:nvGrpSpPr>
      <p:grpSpPr>
        <a:xfrm>
          <a:off x="0" y="0"/>
          <a:ext cx="0" cy="0"/>
          <a:chOff x="0" y="0"/>
          <a:chExt cx="0" cy="0"/>
        </a:xfrm>
      </p:grpSpPr>
      <p:sp>
        <p:nvSpPr>
          <p:cNvPr id="7" name="Text Placeholder 19">
            <a:extLst>
              <a:ext uri="{FF2B5EF4-FFF2-40B4-BE49-F238E27FC236}">
                <a16:creationId xmlns:a16="http://schemas.microsoft.com/office/drawing/2014/main" id="{B19D4786-8F44-3FFB-EA84-7E4B80FC778B}"/>
              </a:ext>
            </a:extLst>
          </p:cNvPr>
          <p:cNvSpPr txBox="1">
            <a:spLocks/>
          </p:cNvSpPr>
          <p:nvPr/>
        </p:nvSpPr>
        <p:spPr>
          <a:xfrm>
            <a:off x="304799" y="807510"/>
            <a:ext cx="4806122" cy="685799"/>
          </a:xfrm>
          <a:prstGeom prst="rect">
            <a:avLst/>
          </a:prstGeom>
        </p:spPr>
        <p:txBody>
          <a:bodyPr lIns="91440" tIns="45720" rIns="91440" bIns="45720" anchor="t"/>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None/>
            </a:pPr>
            <a:r>
              <a:rPr lang="en-US" sz="4400">
                <a:latin typeface="Poppins Medium"/>
                <a:cs typeface="Poppins Medium"/>
              </a:rPr>
              <a:t>Table Topic Discussions</a:t>
            </a:r>
            <a:endParaRPr lang="en-US" sz="4400">
              <a:latin typeface="Poppins Medium" panose="00000600000000000000" pitchFamily="2" charset="0"/>
              <a:cs typeface="Poppins Medium" panose="00000600000000000000" pitchFamily="2" charset="0"/>
            </a:endParaRPr>
          </a:p>
        </p:txBody>
      </p:sp>
      <p:cxnSp>
        <p:nvCxnSpPr>
          <p:cNvPr id="3" name="Straight Connector 2">
            <a:extLst>
              <a:ext uri="{FF2B5EF4-FFF2-40B4-BE49-F238E27FC236}">
                <a16:creationId xmlns:a16="http://schemas.microsoft.com/office/drawing/2014/main" id="{7708A294-7462-309A-7ACB-BD4AD17F900B}"/>
              </a:ext>
            </a:extLst>
          </p:cNvPr>
          <p:cNvCxnSpPr>
            <a:cxnSpLocks/>
          </p:cNvCxnSpPr>
          <p:nvPr/>
        </p:nvCxnSpPr>
        <p:spPr>
          <a:xfrm>
            <a:off x="5344556" y="810603"/>
            <a:ext cx="26245" cy="5129919"/>
          </a:xfrm>
          <a:prstGeom prst="line">
            <a:avLst/>
          </a:prstGeom>
          <a:ln w="34925">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BD90D8B-3C5B-D84A-E873-48CD40845060}"/>
              </a:ext>
            </a:extLst>
          </p:cNvPr>
          <p:cNvSpPr txBox="1"/>
          <p:nvPr/>
        </p:nvSpPr>
        <p:spPr>
          <a:xfrm>
            <a:off x="5813800" y="2422466"/>
            <a:ext cx="6228521"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1"/>
                </a:solidFill>
                <a:latin typeface="Inter"/>
                <a:ea typeface="+mn-lt"/>
                <a:cs typeface="+mn-lt"/>
              </a:rPr>
              <a:t>Mesa 1 – Greater Than</a:t>
            </a:r>
            <a:endParaRPr lang="en-US">
              <a:solidFill>
                <a:schemeClr val="accent1"/>
              </a:solidFill>
              <a:latin typeface="Inter"/>
              <a:ea typeface="+mn-lt"/>
              <a:cs typeface="+mn-lt"/>
            </a:endParaRPr>
          </a:p>
          <a:p>
            <a:endParaRPr lang="en-US">
              <a:solidFill>
                <a:schemeClr val="accent1"/>
              </a:solidFill>
              <a:latin typeface="Inter"/>
              <a:ea typeface="+mn-lt"/>
              <a:cs typeface="+mn-lt"/>
            </a:endParaRPr>
          </a:p>
          <a:p>
            <a:r>
              <a:rPr lang="en-US" b="1">
                <a:solidFill>
                  <a:schemeClr val="accent1"/>
                </a:solidFill>
                <a:latin typeface="Inter"/>
                <a:ea typeface="+mn-lt"/>
                <a:cs typeface="+mn-lt"/>
              </a:rPr>
              <a:t>Mesa 2 – </a:t>
            </a:r>
            <a:r>
              <a:rPr lang="en-US" b="1" err="1">
                <a:solidFill>
                  <a:schemeClr val="accent1"/>
                </a:solidFill>
                <a:latin typeface="Inter"/>
                <a:ea typeface="+mn-lt"/>
                <a:cs typeface="+mn-lt"/>
              </a:rPr>
              <a:t>Información</a:t>
            </a:r>
            <a:r>
              <a:rPr lang="en-US" b="1">
                <a:solidFill>
                  <a:schemeClr val="accent1"/>
                </a:solidFill>
                <a:latin typeface="Inter"/>
                <a:ea typeface="+mn-lt"/>
                <a:cs typeface="+mn-lt"/>
              </a:rPr>
              <a:t> </a:t>
            </a:r>
            <a:r>
              <a:rPr lang="en-US" b="1" err="1">
                <a:solidFill>
                  <a:schemeClr val="accent1"/>
                </a:solidFill>
                <a:latin typeface="Inter"/>
                <a:ea typeface="+mn-lt"/>
                <a:cs typeface="+mn-lt"/>
              </a:rPr>
              <a:t>sobre</a:t>
            </a:r>
            <a:r>
              <a:rPr lang="en-US" b="1">
                <a:solidFill>
                  <a:schemeClr val="accent1"/>
                </a:solidFill>
                <a:latin typeface="Inter"/>
                <a:ea typeface="+mn-lt"/>
                <a:cs typeface="+mn-lt"/>
              </a:rPr>
              <a:t> </a:t>
            </a:r>
            <a:r>
              <a:rPr lang="en-US" b="1" err="1">
                <a:solidFill>
                  <a:schemeClr val="accent1"/>
                </a:solidFill>
                <a:latin typeface="Inter"/>
                <a:ea typeface="+mn-lt"/>
                <a:cs typeface="+mn-lt"/>
              </a:rPr>
              <a:t>el</a:t>
            </a:r>
            <a:r>
              <a:rPr lang="en-US" b="1">
                <a:solidFill>
                  <a:schemeClr val="accent1"/>
                </a:solidFill>
                <a:latin typeface="Inter"/>
                <a:ea typeface="+mn-lt"/>
                <a:cs typeface="+mn-lt"/>
              </a:rPr>
              <a:t> Puerto de Portland</a:t>
            </a:r>
          </a:p>
          <a:p>
            <a:endParaRPr lang="en-US">
              <a:solidFill>
                <a:schemeClr val="accent1"/>
              </a:solidFill>
              <a:latin typeface="Inter"/>
              <a:ea typeface="+mn-lt"/>
              <a:cs typeface="+mn-lt"/>
            </a:endParaRPr>
          </a:p>
          <a:p>
            <a:r>
              <a:rPr lang="en-US" b="1">
                <a:solidFill>
                  <a:schemeClr val="accent1"/>
                </a:solidFill>
                <a:latin typeface="Inter"/>
                <a:ea typeface="+mn-lt"/>
                <a:cs typeface="+mn-lt"/>
              </a:rPr>
              <a:t>Mesa 3 –</a:t>
            </a:r>
            <a:r>
              <a:rPr lang="en-US" b="1">
                <a:solidFill>
                  <a:schemeClr val="accent1"/>
                </a:solidFill>
                <a:ea typeface="+mn-lt"/>
                <a:cs typeface="+mn-lt"/>
              </a:rPr>
              <a:t> </a:t>
            </a:r>
            <a:r>
              <a:rPr lang="en-US" b="1">
                <a:solidFill>
                  <a:schemeClr val="accent1"/>
                </a:solidFill>
                <a:latin typeface="Inter"/>
                <a:ea typeface="+mn-lt"/>
                <a:cs typeface="+mn-lt"/>
              </a:rPr>
              <a:t> </a:t>
            </a:r>
            <a:r>
              <a:rPr lang="es-ES" b="1">
                <a:solidFill>
                  <a:schemeClr val="accent1"/>
                </a:solidFill>
                <a:latin typeface="Inter"/>
                <a:ea typeface="+mn-lt"/>
                <a:cs typeface="+mn-lt"/>
              </a:rPr>
              <a:t>Ruido de los aviones</a:t>
            </a:r>
            <a:endParaRPr lang="en-US" b="1">
              <a:solidFill>
                <a:schemeClr val="accent1"/>
              </a:solidFill>
              <a:latin typeface="Inter"/>
              <a:ea typeface="+mn-lt"/>
              <a:cs typeface="+mn-lt"/>
            </a:endParaRPr>
          </a:p>
          <a:p>
            <a:endParaRPr lang="en-US">
              <a:solidFill>
                <a:schemeClr val="accent1"/>
              </a:solidFill>
              <a:latin typeface="Inter"/>
              <a:ea typeface="+mn-lt"/>
              <a:cs typeface="+mn-lt"/>
            </a:endParaRPr>
          </a:p>
          <a:p>
            <a:r>
              <a:rPr lang="en-US" b="1">
                <a:solidFill>
                  <a:schemeClr val="accent1"/>
                </a:solidFill>
                <a:latin typeface="Inter"/>
                <a:ea typeface="+mn-lt"/>
                <a:cs typeface="+mn-lt"/>
              </a:rPr>
              <a:t>Mesa 4 – Desarrollo</a:t>
            </a:r>
            <a:endParaRPr lang="en-US">
              <a:solidFill>
                <a:schemeClr val="accent1"/>
              </a:solidFill>
              <a:latin typeface="Inter"/>
              <a:ea typeface="+mn-lt"/>
              <a:cs typeface="+mn-lt"/>
            </a:endParaRPr>
          </a:p>
          <a:p>
            <a:endParaRPr lang="en-US">
              <a:solidFill>
                <a:schemeClr val="accent1"/>
              </a:solidFill>
              <a:latin typeface="Inter"/>
              <a:ea typeface="+mn-lt"/>
              <a:cs typeface="+mn-lt"/>
            </a:endParaRPr>
          </a:p>
          <a:p>
            <a:r>
              <a:rPr lang="en-US" b="1">
                <a:solidFill>
                  <a:schemeClr val="accent1"/>
                </a:solidFill>
                <a:latin typeface="Inter"/>
                <a:ea typeface="+mn-lt"/>
                <a:cs typeface="+mn-lt"/>
              </a:rPr>
              <a:t>Mesa 5 – Plan Maestro y </a:t>
            </a:r>
            <a:r>
              <a:rPr lang="en-US" b="1" err="1">
                <a:solidFill>
                  <a:schemeClr val="accent1"/>
                </a:solidFill>
                <a:latin typeface="Inter"/>
                <a:ea typeface="+mn-lt"/>
                <a:cs typeface="+mn-lt"/>
              </a:rPr>
              <a:t>participación</a:t>
            </a:r>
            <a:r>
              <a:rPr lang="en-US" b="1">
                <a:solidFill>
                  <a:schemeClr val="accent1"/>
                </a:solidFill>
                <a:latin typeface="Inter"/>
                <a:ea typeface="+mn-lt"/>
                <a:cs typeface="+mn-lt"/>
              </a:rPr>
              <a:t> </a:t>
            </a:r>
            <a:r>
              <a:rPr lang="en-US" b="1" err="1">
                <a:solidFill>
                  <a:schemeClr val="accent1"/>
                </a:solidFill>
                <a:latin typeface="Inter"/>
                <a:ea typeface="+mn-lt"/>
                <a:cs typeface="+mn-lt"/>
              </a:rPr>
              <a:t>comunitaria</a:t>
            </a:r>
            <a:endParaRPr lang="en-US" b="1">
              <a:solidFill>
                <a:schemeClr val="accent1"/>
              </a:solidFill>
              <a:latin typeface="Inter"/>
              <a:ea typeface="+mn-lt"/>
              <a:cs typeface="+mn-lt"/>
            </a:endParaRPr>
          </a:p>
          <a:p>
            <a:endParaRPr lang="en-US">
              <a:solidFill>
                <a:schemeClr val="accent1"/>
              </a:solidFill>
              <a:latin typeface="Inter"/>
              <a:ea typeface="+mn-lt"/>
              <a:cs typeface="+mn-lt"/>
            </a:endParaRPr>
          </a:p>
          <a:p>
            <a:r>
              <a:rPr lang="en-US" b="1">
                <a:solidFill>
                  <a:schemeClr val="accent1"/>
                </a:solidFill>
                <a:latin typeface="Inter"/>
                <a:ea typeface="+mn-lt"/>
                <a:cs typeface="+mn-lt"/>
              </a:rPr>
              <a:t>Mesa 6 –</a:t>
            </a:r>
            <a:r>
              <a:rPr lang="en-US" sz="1200" b="1">
                <a:solidFill>
                  <a:schemeClr val="accent1"/>
                </a:solidFill>
                <a:latin typeface="Inter"/>
                <a:ea typeface="+mn-lt"/>
                <a:cs typeface="+mn-lt"/>
              </a:rPr>
              <a:t> </a:t>
            </a:r>
            <a:r>
              <a:rPr lang="en-US" b="1">
                <a:solidFill>
                  <a:schemeClr val="accent1"/>
                </a:solidFill>
                <a:latin typeface="Inter"/>
                <a:ea typeface="+mn-lt"/>
                <a:cs typeface="+mn-lt"/>
              </a:rPr>
              <a:t> Plan de </a:t>
            </a:r>
            <a:r>
              <a:rPr lang="en-US" b="1" err="1">
                <a:solidFill>
                  <a:schemeClr val="accent1"/>
                </a:solidFill>
                <a:latin typeface="Inter"/>
                <a:ea typeface="+mn-lt"/>
                <a:cs typeface="+mn-lt"/>
              </a:rPr>
              <a:t>transición</a:t>
            </a:r>
            <a:r>
              <a:rPr lang="en-US" b="1">
                <a:solidFill>
                  <a:schemeClr val="accent1"/>
                </a:solidFill>
                <a:latin typeface="Inter"/>
                <a:ea typeface="+mn-lt"/>
                <a:cs typeface="+mn-lt"/>
              </a:rPr>
              <a:t> de avgas / </a:t>
            </a:r>
            <a:r>
              <a:rPr lang="en-US" b="1" err="1">
                <a:solidFill>
                  <a:schemeClr val="accent1"/>
                </a:solidFill>
                <a:latin typeface="Inter"/>
                <a:ea typeface="+mn-lt"/>
                <a:cs typeface="+mn-lt"/>
              </a:rPr>
              <a:t>Operaciones</a:t>
            </a:r>
            <a:r>
              <a:rPr lang="en-US" b="1">
                <a:solidFill>
                  <a:schemeClr val="accent1"/>
                </a:solidFill>
                <a:latin typeface="Inter"/>
                <a:ea typeface="+mn-lt"/>
                <a:cs typeface="+mn-lt"/>
              </a:rPr>
              <a:t> del Aeropuerto de Hillsboro</a:t>
            </a:r>
          </a:p>
          <a:p>
            <a:endParaRPr lang="en-US">
              <a:solidFill>
                <a:schemeClr val="accent1"/>
              </a:solidFill>
              <a:latin typeface="Inter"/>
              <a:cs typeface="Segoe UI"/>
            </a:endParaRPr>
          </a:p>
          <a:p>
            <a:pPr lvl="1"/>
            <a:endParaRPr lang="en-US">
              <a:solidFill>
                <a:schemeClr val="accent1"/>
              </a:solidFill>
              <a:ea typeface="Calibri"/>
              <a:cs typeface="Calibri"/>
            </a:endParaRPr>
          </a:p>
          <a:p>
            <a:pPr algn="ctr"/>
            <a:endParaRPr lang="en-US">
              <a:solidFill>
                <a:srgbClr val="202E61"/>
              </a:solidFill>
              <a:ea typeface="Calibri"/>
              <a:cs typeface="Calibri"/>
            </a:endParaRPr>
          </a:p>
        </p:txBody>
      </p:sp>
      <p:sp>
        <p:nvSpPr>
          <p:cNvPr id="2" name="TextBox 1">
            <a:extLst>
              <a:ext uri="{FF2B5EF4-FFF2-40B4-BE49-F238E27FC236}">
                <a16:creationId xmlns:a16="http://schemas.microsoft.com/office/drawing/2014/main" id="{3FB1B75A-7B2A-6983-2CA1-1681D6C7A26E}"/>
              </a:ext>
            </a:extLst>
          </p:cNvPr>
          <p:cNvSpPr txBox="1"/>
          <p:nvPr/>
        </p:nvSpPr>
        <p:spPr>
          <a:xfrm>
            <a:off x="546060" y="2422467"/>
            <a:ext cx="4814956" cy="64633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Inter"/>
                <a:cs typeface="Segoe UI"/>
              </a:rPr>
              <a:t>Table 1 – Greater Than</a:t>
            </a:r>
            <a:endParaRPr lang="en-US" b="1">
              <a:latin typeface="Inter"/>
              <a:ea typeface="Calibri"/>
              <a:cs typeface="Calibri"/>
            </a:endParaRPr>
          </a:p>
          <a:p>
            <a:endParaRPr lang="en-US" b="1">
              <a:latin typeface="Inter"/>
              <a:ea typeface="Calibri" panose="020F0502020204030204"/>
              <a:cs typeface="Segoe UI"/>
            </a:endParaRPr>
          </a:p>
          <a:p>
            <a:r>
              <a:rPr lang="en-US" b="1">
                <a:latin typeface="Inter"/>
                <a:ea typeface="+mn-lt"/>
                <a:cs typeface="+mn-lt"/>
              </a:rPr>
              <a:t>Table 2 – About Port of Portland</a:t>
            </a:r>
          </a:p>
          <a:p>
            <a:pPr rtl="0"/>
            <a:r>
              <a:rPr lang="en-US" b="1">
                <a:latin typeface="Inter"/>
                <a:ea typeface="Segoe UI"/>
                <a:cs typeface="Segoe UI"/>
              </a:rPr>
              <a:t>​</a:t>
            </a:r>
          </a:p>
          <a:p>
            <a:r>
              <a:rPr lang="en-US" b="1">
                <a:latin typeface="Inter"/>
                <a:ea typeface="+mn-lt"/>
                <a:cs typeface="+mn-lt"/>
              </a:rPr>
              <a:t>Table 3 –  Noise Program</a:t>
            </a:r>
          </a:p>
          <a:p>
            <a:endParaRPr lang="en-US" b="1">
              <a:latin typeface="Inter"/>
              <a:ea typeface="+mn-lt"/>
              <a:cs typeface="+mn-lt"/>
            </a:endParaRPr>
          </a:p>
          <a:p>
            <a:r>
              <a:rPr lang="en-US" b="1">
                <a:latin typeface="Inter"/>
                <a:ea typeface="+mn-lt"/>
                <a:cs typeface="+mn-lt"/>
              </a:rPr>
              <a:t>Table 4 – Development</a:t>
            </a:r>
          </a:p>
          <a:p>
            <a:endParaRPr lang="en-US" b="1">
              <a:latin typeface="Inter"/>
              <a:ea typeface="+mn-lt"/>
              <a:cs typeface="+mn-lt"/>
            </a:endParaRPr>
          </a:p>
          <a:p>
            <a:r>
              <a:rPr lang="en-US" b="1">
                <a:latin typeface="Inter"/>
                <a:ea typeface="+mn-lt"/>
                <a:cs typeface="+mn-lt"/>
              </a:rPr>
              <a:t>Table 5 – Master Plan and Community Engagement</a:t>
            </a:r>
          </a:p>
          <a:p>
            <a:endParaRPr lang="en-US" b="1">
              <a:latin typeface="Inter"/>
              <a:ea typeface="+mn-lt"/>
              <a:cs typeface="+mn-lt"/>
            </a:endParaRPr>
          </a:p>
          <a:p>
            <a:r>
              <a:rPr lang="en-US" b="1">
                <a:latin typeface="Inter"/>
                <a:ea typeface="+mn-lt"/>
                <a:cs typeface="+mn-lt"/>
              </a:rPr>
              <a:t>Table 6 –</a:t>
            </a:r>
            <a:r>
              <a:rPr lang="en-US" sz="1200" b="1">
                <a:latin typeface="Inter"/>
                <a:ea typeface="+mn-lt"/>
                <a:cs typeface="+mn-lt"/>
              </a:rPr>
              <a:t> </a:t>
            </a:r>
            <a:r>
              <a:rPr lang="en-US" b="1">
                <a:latin typeface="Inter"/>
                <a:ea typeface="+mn-lt"/>
                <a:cs typeface="+mn-lt"/>
              </a:rPr>
              <a:t> Avgas Transition Plan / HIO Operations</a:t>
            </a:r>
            <a:endParaRPr lang="en-US" b="1">
              <a:latin typeface="Inter"/>
            </a:endParaRPr>
          </a:p>
          <a:p>
            <a:endParaRPr lang="en-US" b="1">
              <a:solidFill>
                <a:schemeClr val="accent1"/>
              </a:solidFill>
              <a:latin typeface="Inter"/>
              <a:ea typeface="+mn-lt"/>
              <a:cs typeface="+mn-lt"/>
            </a:endParaRPr>
          </a:p>
          <a:p>
            <a:pPr lvl="1"/>
            <a:endParaRPr lang="en-US" b="1">
              <a:solidFill>
                <a:schemeClr val="accent1"/>
              </a:solidFill>
              <a:latin typeface="Inter"/>
              <a:ea typeface="Calibri"/>
              <a:cs typeface="Calibri"/>
            </a:endParaRPr>
          </a:p>
          <a:p>
            <a:endParaRPr lang="en-US" b="1">
              <a:solidFill>
                <a:schemeClr val="accent1"/>
              </a:solidFill>
              <a:latin typeface="Inter"/>
              <a:ea typeface="Calibri"/>
              <a:cs typeface="Calibri"/>
            </a:endParaRPr>
          </a:p>
          <a:p>
            <a:pPr lvl="1"/>
            <a:endParaRPr lang="en-US">
              <a:solidFill>
                <a:schemeClr val="accent1"/>
              </a:solidFill>
              <a:latin typeface="Inter"/>
              <a:ea typeface="Calibri"/>
              <a:cs typeface="Calibri"/>
            </a:endParaRPr>
          </a:p>
          <a:p>
            <a:endParaRPr lang="en-US" b="1">
              <a:solidFill>
                <a:srgbClr val="006AA8"/>
              </a:solidFill>
              <a:latin typeface="Inter"/>
              <a:ea typeface="Calibri"/>
              <a:cs typeface="Calibri"/>
            </a:endParaRPr>
          </a:p>
          <a:p>
            <a:endParaRPr lang="en-US" b="1">
              <a:solidFill>
                <a:srgbClr val="006AA8"/>
              </a:solidFill>
              <a:latin typeface="Inter"/>
              <a:ea typeface="Calibri"/>
              <a:cs typeface="Calibri"/>
            </a:endParaRPr>
          </a:p>
          <a:p>
            <a:endParaRPr lang="en-US" b="1">
              <a:solidFill>
                <a:srgbClr val="006AA8"/>
              </a:solidFill>
              <a:latin typeface="Inter"/>
              <a:ea typeface="Calibri"/>
              <a:cs typeface="Calibri"/>
            </a:endParaRPr>
          </a:p>
          <a:p>
            <a:endParaRPr lang="en-US">
              <a:solidFill>
                <a:srgbClr val="006AA8"/>
              </a:solidFill>
              <a:latin typeface="Inter"/>
              <a:ea typeface="Calibri"/>
              <a:cs typeface="Segoe UI"/>
            </a:endParaRPr>
          </a:p>
          <a:p>
            <a:pPr lvl="1"/>
            <a:endParaRPr lang="en-US">
              <a:solidFill>
                <a:srgbClr val="006AA8"/>
              </a:solidFill>
              <a:ea typeface="Calibri"/>
              <a:cs typeface="Calibri"/>
            </a:endParaRPr>
          </a:p>
          <a:p>
            <a:pPr algn="ctr"/>
            <a:endParaRPr lang="en-US">
              <a:solidFill>
                <a:srgbClr val="202E61"/>
              </a:solidFill>
              <a:ea typeface="Calibri"/>
              <a:cs typeface="Calibri"/>
            </a:endParaRPr>
          </a:p>
        </p:txBody>
      </p:sp>
      <p:sp>
        <p:nvSpPr>
          <p:cNvPr id="6" name="Text Placeholder 19">
            <a:extLst>
              <a:ext uri="{FF2B5EF4-FFF2-40B4-BE49-F238E27FC236}">
                <a16:creationId xmlns:a16="http://schemas.microsoft.com/office/drawing/2014/main" id="{13715F14-900A-6D2E-2B1E-AE308EE561C4}"/>
              </a:ext>
            </a:extLst>
          </p:cNvPr>
          <p:cNvSpPr txBox="1">
            <a:spLocks/>
          </p:cNvSpPr>
          <p:nvPr/>
        </p:nvSpPr>
        <p:spPr>
          <a:xfrm>
            <a:off x="5815495" y="807509"/>
            <a:ext cx="6230730" cy="685799"/>
          </a:xfrm>
          <a:prstGeom prst="rect">
            <a:avLst/>
          </a:prstGeom>
        </p:spPr>
        <p:txBody>
          <a:bodyPr lIns="91440" tIns="45720" rIns="91440" bIns="45720" anchor="t"/>
          <a:lstStyle>
            <a:lvl1pPr marL="0" indent="-182880" algn="l" defTabSz="914400" rtl="0" eaLnBrk="1" latinLnBrk="0" hangingPunct="1">
              <a:lnSpc>
                <a:spcPct val="90000"/>
              </a:lnSpc>
              <a:spcBef>
                <a:spcPts val="1200"/>
              </a:spcBef>
              <a:buSzPct val="90000"/>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1pPr>
            <a:lvl2pPr marL="402336" indent="-182880" algn="l" defTabSz="914400" rtl="0" eaLnBrk="1" latinLnBrk="0" hangingPunct="1">
              <a:lnSpc>
                <a:spcPct val="90000"/>
              </a:lnSpc>
              <a:spcBef>
                <a:spcPts val="1200"/>
              </a:spcBef>
              <a:buFont typeface="Inter" panose="02000503000000020004" pitchFamily="2" charset="0"/>
              <a:buChar char="-"/>
              <a:defRPr sz="2400" b="0" i="0" kern="1200">
                <a:solidFill>
                  <a:schemeClr val="tx1"/>
                </a:solidFill>
                <a:latin typeface="Inter" panose="02000503000000020004" pitchFamily="2" charset="0"/>
                <a:ea typeface="Inter" panose="02000503000000020004" pitchFamily="2" charset="0"/>
                <a:cs typeface="+mn-cs"/>
              </a:defRPr>
            </a:lvl2pPr>
            <a:lvl3pPr marL="603504" indent="-182880" algn="l" defTabSz="914400" rtl="0" eaLnBrk="1" latinLnBrk="0" hangingPunct="1">
              <a:lnSpc>
                <a:spcPct val="90000"/>
              </a:lnSpc>
              <a:spcBef>
                <a:spcPts val="1200"/>
              </a:spcBef>
              <a:buSzPct val="90000"/>
              <a:buFont typeface="Arial" panose="020B0604020202020204" pitchFamily="34" charset="0"/>
              <a:buChar char="•"/>
              <a:defRPr sz="2400" b="0" i="0" kern="1200" cap="none" spc="100" baseline="0">
                <a:solidFill>
                  <a:schemeClr val="tx1"/>
                </a:solidFill>
                <a:latin typeface="Inter" panose="02000503000000020004" pitchFamily="2" charset="0"/>
                <a:ea typeface="Inter" panose="02000503000000020004" pitchFamily="2" charset="0"/>
                <a:cs typeface="Inter"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Inter"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baseline="0">
                <a:solidFill>
                  <a:schemeClr val="tx1"/>
                </a:solidFill>
                <a:latin typeface="Inter" panose="02000503000000020004" pitchFamily="2" charset="0"/>
                <a:ea typeface="Inter" panose="02000503000000020004" pitchFamily="2" charset="0"/>
                <a:cs typeface="Inter"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None/>
            </a:pPr>
            <a:r>
              <a:rPr lang="en-US" sz="4400">
                <a:solidFill>
                  <a:schemeClr val="accent1"/>
                </a:solidFill>
                <a:latin typeface="Poppins Medium" panose="00000600000000000000" pitchFamily="2" charset="0"/>
                <a:cs typeface="Poppins Medium" panose="00000600000000000000" pitchFamily="2" charset="0"/>
              </a:rPr>
              <a:t>Temas de </a:t>
            </a:r>
            <a:r>
              <a:rPr lang="en-US" sz="4400" err="1">
                <a:solidFill>
                  <a:schemeClr val="accent1"/>
                </a:solidFill>
                <a:latin typeface="Poppins Medium" panose="00000600000000000000" pitchFamily="2" charset="0"/>
                <a:cs typeface="Poppins Medium" panose="00000600000000000000" pitchFamily="2" charset="0"/>
              </a:rPr>
              <a:t>discusión</a:t>
            </a:r>
            <a:r>
              <a:rPr lang="en-US" sz="4400">
                <a:solidFill>
                  <a:schemeClr val="accent1"/>
                </a:solidFill>
                <a:latin typeface="Poppins Medium" panose="00000600000000000000" pitchFamily="2" charset="0"/>
                <a:cs typeface="Poppins Medium" panose="00000600000000000000" pitchFamily="2" charset="0"/>
              </a:rPr>
              <a:t> </a:t>
            </a:r>
            <a:r>
              <a:rPr lang="en-US" sz="4400" err="1">
                <a:solidFill>
                  <a:schemeClr val="accent1"/>
                </a:solidFill>
                <a:latin typeface="Poppins Medium" panose="00000600000000000000" pitchFamily="2" charset="0"/>
                <a:cs typeface="Poppins Medium" panose="00000600000000000000" pitchFamily="2" charset="0"/>
              </a:rPr>
              <a:t>por</a:t>
            </a:r>
            <a:r>
              <a:rPr lang="en-US" sz="4400">
                <a:solidFill>
                  <a:schemeClr val="accent1"/>
                </a:solidFill>
                <a:latin typeface="Poppins Medium" panose="00000600000000000000" pitchFamily="2" charset="0"/>
                <a:cs typeface="Poppins Medium" panose="00000600000000000000" pitchFamily="2" charset="0"/>
              </a:rPr>
              <a:t> mesa</a:t>
            </a:r>
            <a:endParaRPr lang="en-US">
              <a:solidFill>
                <a:schemeClr val="accent1"/>
              </a:solidFill>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18083140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6038C3-F8F7-2E81-6408-4D3CC7E786D0}"/>
              </a:ext>
            </a:extLst>
          </p:cNvPr>
          <p:cNvSpPr>
            <a:spLocks noGrp="1"/>
          </p:cNvSpPr>
          <p:nvPr>
            <p:ph type="sldNum" sz="quarter" idx="11"/>
          </p:nvPr>
        </p:nvSpPr>
        <p:spPr/>
        <p:txBody>
          <a:bodyPr/>
          <a:lstStyle/>
          <a:p>
            <a:fld id="{99F89DBD-657F-0D4B-86A7-CD9BC0A58798}" type="slidenum">
              <a:rPr lang="en-US" smtClean="0"/>
              <a:pPr/>
              <a:t>43</a:t>
            </a:fld>
            <a:endParaRPr lang="en-US"/>
          </a:p>
        </p:txBody>
      </p:sp>
      <p:sp>
        <p:nvSpPr>
          <p:cNvPr id="6" name="Text Placeholder 5">
            <a:extLst>
              <a:ext uri="{FF2B5EF4-FFF2-40B4-BE49-F238E27FC236}">
                <a16:creationId xmlns:a16="http://schemas.microsoft.com/office/drawing/2014/main" id="{16D40EDD-382C-549E-36DC-D6B2CA62EAE4}"/>
              </a:ext>
            </a:extLst>
          </p:cNvPr>
          <p:cNvSpPr>
            <a:spLocks noGrp="1"/>
          </p:cNvSpPr>
          <p:nvPr>
            <p:ph type="body" sz="quarter" idx="12"/>
          </p:nvPr>
        </p:nvSpPr>
        <p:spPr>
          <a:xfrm>
            <a:off x="464589" y="2974379"/>
            <a:ext cx="5245331" cy="1127683"/>
          </a:xfrm>
        </p:spPr>
        <p:txBody>
          <a:bodyPr vert="horz" lIns="91440" tIns="45720" rIns="91440" bIns="45720" rtlCol="0" anchor="t">
            <a:noAutofit/>
          </a:bodyPr>
          <a:lstStyle/>
          <a:p>
            <a:r>
              <a:rPr lang="en-US">
                <a:latin typeface="Poppins SemiBold" panose="00000700000000000000" pitchFamily="2" charset="0"/>
                <a:cs typeface="Poppins SemiBold" panose="00000700000000000000" pitchFamily="2" charset="0"/>
              </a:rPr>
              <a:t>Thank you!</a:t>
            </a:r>
          </a:p>
        </p:txBody>
      </p:sp>
      <p:sp>
        <p:nvSpPr>
          <p:cNvPr id="4" name="Text Placeholder 3">
            <a:extLst>
              <a:ext uri="{FF2B5EF4-FFF2-40B4-BE49-F238E27FC236}">
                <a16:creationId xmlns:a16="http://schemas.microsoft.com/office/drawing/2014/main" id="{F70CF1E6-0823-C785-3342-42A2BFCDF2A2}"/>
              </a:ext>
            </a:extLst>
          </p:cNvPr>
          <p:cNvSpPr>
            <a:spLocks noGrp="1"/>
          </p:cNvSpPr>
          <p:nvPr>
            <p:ph type="body" sz="quarter" idx="13"/>
          </p:nvPr>
        </p:nvSpPr>
        <p:spPr>
          <a:xfrm>
            <a:off x="464457" y="2547582"/>
            <a:ext cx="5245331" cy="2525486"/>
          </a:xfrm>
        </p:spPr>
        <p:txBody>
          <a:bodyPr/>
          <a:lstStyle/>
          <a:p>
            <a:pPr marL="0" indent="0">
              <a:buNone/>
            </a:pPr>
            <a:r>
              <a:rPr lang="es-ES" err="1">
                <a:cs typeface="Poppins Medium"/>
              </a:rPr>
              <a:t>Please</a:t>
            </a:r>
            <a:r>
              <a:rPr lang="es-ES">
                <a:cs typeface="Poppins Medium"/>
              </a:rPr>
              <a:t> </a:t>
            </a:r>
            <a:r>
              <a:rPr lang="es-ES" err="1">
                <a:cs typeface="Poppins Medium"/>
              </a:rPr>
              <a:t>take</a:t>
            </a:r>
            <a:r>
              <a:rPr lang="es-ES">
                <a:cs typeface="Poppins Medium"/>
              </a:rPr>
              <a:t> </a:t>
            </a:r>
            <a:r>
              <a:rPr lang="es-ES" err="1">
                <a:cs typeface="Poppins Medium"/>
              </a:rPr>
              <a:t>our</a:t>
            </a:r>
            <a:r>
              <a:rPr lang="es-ES">
                <a:cs typeface="Poppins Medium"/>
              </a:rPr>
              <a:t> </a:t>
            </a:r>
            <a:r>
              <a:rPr lang="es-ES" err="1">
                <a:cs typeface="Poppins Medium"/>
              </a:rPr>
              <a:t>survey</a:t>
            </a:r>
            <a:endParaRPr lang="en-US"/>
          </a:p>
        </p:txBody>
      </p:sp>
      <p:sp>
        <p:nvSpPr>
          <p:cNvPr id="7" name="Text Placeholder 6">
            <a:extLst>
              <a:ext uri="{FF2B5EF4-FFF2-40B4-BE49-F238E27FC236}">
                <a16:creationId xmlns:a16="http://schemas.microsoft.com/office/drawing/2014/main" id="{A7492EA4-26FD-8E53-09CD-DC7E2BFD928F}"/>
              </a:ext>
            </a:extLst>
          </p:cNvPr>
          <p:cNvSpPr>
            <a:spLocks noGrp="1"/>
          </p:cNvSpPr>
          <p:nvPr>
            <p:ph type="body" sz="quarter" idx="14"/>
          </p:nvPr>
        </p:nvSpPr>
        <p:spPr>
          <a:xfrm>
            <a:off x="4134691" y="2974379"/>
            <a:ext cx="5761561" cy="1072121"/>
          </a:xfrm>
        </p:spPr>
        <p:txBody>
          <a:bodyPr/>
          <a:lstStyle/>
          <a:p>
            <a:r>
              <a:rPr lang="en-US" b="1">
                <a:latin typeface="Poppins SemiBold" panose="00000700000000000000" pitchFamily="2" charset="0"/>
                <a:cs typeface="Poppins SemiBold" panose="00000700000000000000" pitchFamily="2" charset="0"/>
              </a:rPr>
              <a:t>¡Gracias! </a:t>
            </a:r>
          </a:p>
          <a:p>
            <a:endParaRPr lang="en-US"/>
          </a:p>
        </p:txBody>
      </p:sp>
      <p:sp>
        <p:nvSpPr>
          <p:cNvPr id="8" name="Text Placeholder 7">
            <a:extLst>
              <a:ext uri="{FF2B5EF4-FFF2-40B4-BE49-F238E27FC236}">
                <a16:creationId xmlns:a16="http://schemas.microsoft.com/office/drawing/2014/main" id="{5EA2472C-F676-88BC-A796-9DAC0FA0B1C2}"/>
              </a:ext>
            </a:extLst>
          </p:cNvPr>
          <p:cNvSpPr>
            <a:spLocks noGrp="1"/>
          </p:cNvSpPr>
          <p:nvPr>
            <p:ph type="body" sz="quarter" idx="15"/>
          </p:nvPr>
        </p:nvSpPr>
        <p:spPr>
          <a:xfrm>
            <a:off x="4139466" y="2604188"/>
            <a:ext cx="5761561" cy="2442754"/>
          </a:xfrm>
        </p:spPr>
        <p:txBody>
          <a:bodyPr/>
          <a:lstStyle/>
          <a:p>
            <a:pPr marL="0" indent="0">
              <a:buNone/>
            </a:pPr>
            <a:r>
              <a:rPr lang="es-ES">
                <a:solidFill>
                  <a:schemeClr val="accent2">
                    <a:lumMod val="20000"/>
                    <a:lumOff val="80000"/>
                  </a:schemeClr>
                </a:solidFill>
                <a:latin typeface="Inter"/>
                <a:cs typeface="Poppins Medium"/>
              </a:rPr>
              <a:t>Por favor, responde nuestra encuesta</a:t>
            </a:r>
            <a:endParaRPr lang="en-US">
              <a:solidFill>
                <a:schemeClr val="accent2">
                  <a:lumMod val="20000"/>
                  <a:lumOff val="80000"/>
                </a:schemeClr>
              </a:solidFill>
            </a:endParaRPr>
          </a:p>
        </p:txBody>
      </p:sp>
      <p:sp>
        <p:nvSpPr>
          <p:cNvPr id="10" name="Rectangle: Rounded Corners 9">
            <a:extLst>
              <a:ext uri="{FF2B5EF4-FFF2-40B4-BE49-F238E27FC236}">
                <a16:creationId xmlns:a16="http://schemas.microsoft.com/office/drawing/2014/main" id="{41F251DA-7CE3-EF48-AA39-B72AF982615A}"/>
              </a:ext>
            </a:extLst>
          </p:cNvPr>
          <p:cNvSpPr/>
          <p:nvPr/>
        </p:nvSpPr>
        <p:spPr>
          <a:xfrm>
            <a:off x="8818631" y="2260995"/>
            <a:ext cx="2377440" cy="237744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34052C9-6B6D-B471-D1D9-FAE99E8CF124}"/>
              </a:ext>
            </a:extLst>
          </p:cNvPr>
          <p:cNvPicPr>
            <a:picLocks noChangeAspect="1"/>
          </p:cNvPicPr>
          <p:nvPr/>
        </p:nvPicPr>
        <p:blipFill>
          <a:blip r:embed="rId3"/>
          <a:srcRect l="26989" t="37285" r="26163" b="15781"/>
          <a:stretch>
            <a:fillRect/>
          </a:stretch>
        </p:blipFill>
        <p:spPr>
          <a:xfrm>
            <a:off x="9025459" y="2453272"/>
            <a:ext cx="1984963" cy="2015345"/>
          </a:xfrm>
          <a:prstGeom prst="rect">
            <a:avLst/>
          </a:prstGeom>
        </p:spPr>
      </p:pic>
      <p:cxnSp>
        <p:nvCxnSpPr>
          <p:cNvPr id="11" name="Straight Connector 10">
            <a:extLst>
              <a:ext uri="{FF2B5EF4-FFF2-40B4-BE49-F238E27FC236}">
                <a16:creationId xmlns:a16="http://schemas.microsoft.com/office/drawing/2014/main" id="{5C86C00C-7513-18C1-B4E3-B54A2FD8C053}"/>
              </a:ext>
            </a:extLst>
          </p:cNvPr>
          <p:cNvCxnSpPr>
            <a:cxnSpLocks/>
          </p:cNvCxnSpPr>
          <p:nvPr/>
        </p:nvCxnSpPr>
        <p:spPr>
          <a:xfrm>
            <a:off x="3742521" y="3033215"/>
            <a:ext cx="0" cy="924636"/>
          </a:xfrm>
          <a:prstGeom prst="line">
            <a:avLst/>
          </a:prstGeom>
          <a:ln w="34925">
            <a:solidFill>
              <a:schemeClr val="accent2">
                <a:lumMod val="20000"/>
                <a:lumOff val="80000"/>
                <a:alpha val="58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1913759"/>
      </p:ext>
    </p:extLst>
  </p:cSld>
  <p:clrMapOvr>
    <a:masterClrMapping/>
  </p:clrMapOvr>
</p:sld>
</file>

<file path=ppt/theme/theme1.xml><?xml version="1.0" encoding="utf-8"?>
<a:theme xmlns:a="http://schemas.openxmlformats.org/drawingml/2006/main" name="Office Theme">
  <a:themeElements>
    <a:clrScheme name="Port of Portland">
      <a:dk1>
        <a:srgbClr val="202E61"/>
      </a:dk1>
      <a:lt1>
        <a:srgbClr val="FEFFFF"/>
      </a:lt1>
      <a:dk2>
        <a:srgbClr val="7E2A28"/>
      </a:dk2>
      <a:lt2>
        <a:srgbClr val="F3E4EB"/>
      </a:lt2>
      <a:accent1>
        <a:srgbClr val="006AA8"/>
      </a:accent1>
      <a:accent2>
        <a:srgbClr val="02828C"/>
      </a:accent2>
      <a:accent3>
        <a:srgbClr val="0F8843"/>
      </a:accent3>
      <a:accent4>
        <a:srgbClr val="D91D3D"/>
      </a:accent4>
      <a:accent5>
        <a:srgbClr val="4AC5F6"/>
      </a:accent5>
      <a:accent6>
        <a:srgbClr val="3DB1C7"/>
      </a:accent6>
      <a:hlink>
        <a:srgbClr val="006AA8"/>
      </a:hlink>
      <a:folHlink>
        <a:srgbClr val="7E2A2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P_Powerpoint_Sprint2" id="{AD5F86E8-ECA0-7C44-A761-A02B99A7E677}" vid="{F0CFB290-C2CA-9E48-B0E9-DAD234467C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767649CA01AC499659B3391A7E7569" ma:contentTypeVersion="13" ma:contentTypeDescription="Create a new document." ma:contentTypeScope="" ma:versionID="659c33965789e019141e1dd75619efaa">
  <xsd:schema xmlns:xsd="http://www.w3.org/2001/XMLSchema" xmlns:xs="http://www.w3.org/2001/XMLSchema" xmlns:p="http://schemas.microsoft.com/office/2006/metadata/properties" xmlns:ns2="5afe714c-b6ae-48a9-a0a5-3252173eaffc" xmlns:ns3="ec5bf793-db02-4d29-ae2c-ad39fb53e27f" targetNamespace="http://schemas.microsoft.com/office/2006/metadata/properties" ma:root="true" ma:fieldsID="a31f174667d66d5699cbeef3c25c89ef" ns2:_="" ns3:_="">
    <xsd:import namespace="5afe714c-b6ae-48a9-a0a5-3252173eaffc"/>
    <xsd:import namespace="ec5bf793-db02-4d29-ae2c-ad39fb53e27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e714c-b6ae-48a9-a0a5-3252173eaf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572c7ca-ea81-47ae-be8c-e0fe2991833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5bf793-db02-4d29-ae2c-ad39fb53e27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b4dcdf4-63c2-47a0-b52e-cf1b7f4eb46a}" ma:internalName="TaxCatchAll" ma:showField="CatchAllData" ma:web="ec5bf793-db02-4d29-ae2c-ad39fb53e2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afe714c-b6ae-48a9-a0a5-3252173eaffc">
      <Terms xmlns="http://schemas.microsoft.com/office/infopath/2007/PartnerControls"/>
    </lcf76f155ced4ddcb4097134ff3c332f>
    <TaxCatchAll xmlns="ec5bf793-db02-4d29-ae2c-ad39fb53e27f" xsi:nil="true"/>
  </documentManagement>
</p:properties>
</file>

<file path=customXml/itemProps1.xml><?xml version="1.0" encoding="utf-8"?>
<ds:datastoreItem xmlns:ds="http://schemas.openxmlformats.org/officeDocument/2006/customXml" ds:itemID="{39CEA406-3BA1-4BE6-A967-DB4343AD0F6B}">
  <ds:schemaRefs>
    <ds:schemaRef ds:uri="5afe714c-b6ae-48a9-a0a5-3252173eaffc"/>
    <ds:schemaRef ds:uri="ec5bf793-db02-4d29-ae2c-ad39fb53e27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6A0AD16E-515D-4F92-AFEE-4F65348104C7}">
  <ds:schemaRefs>
    <ds:schemaRef ds:uri="http://schemas.microsoft.com/sharepoint/v3/contenttype/forms"/>
  </ds:schemaRefs>
</ds:datastoreItem>
</file>

<file path=customXml/itemProps3.xml><?xml version="1.0" encoding="utf-8"?>
<ds:datastoreItem xmlns:ds="http://schemas.openxmlformats.org/officeDocument/2006/customXml" ds:itemID="{9ACECE39-38D5-4EEA-B6EB-0C18CED2C7A1}">
  <ds:schemaRefs>
    <ds:schemaRef ds:uri="5afe714c-b6ae-48a9-a0a5-3252173eaffc"/>
    <ds:schemaRef ds:uri="ec5bf793-db02-4d29-ae2c-ad39fb53e27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43</Slides>
  <Notes>40</Notes>
  <HiddenSlides>0</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Hillsboro    Airport Spring Community Forum  </vt:lpstr>
      <vt:lpstr>PowerPoint Presentation</vt:lpstr>
      <vt:lpstr>PowerPoint Presentation</vt:lpstr>
      <vt:lpstr>PowerPoint Presentation</vt:lpstr>
      <vt:lpstr>PowerPoint Presentation</vt:lpstr>
      <vt:lpstr>PowerPoint Presentation</vt:lpstr>
      <vt:lpstr>PowerPoint Presentation</vt:lpstr>
      <vt:lpstr>Greater Than</vt:lpstr>
      <vt:lpstr>PowerPoint Presentation</vt:lpstr>
      <vt:lpstr>PowerPoint Presentation</vt:lpstr>
      <vt:lpstr>Greater Than</vt:lpstr>
      <vt:lpstr> Lincoln Street Elementary School</vt:lpstr>
      <vt:lpstr>PowerPoint Presentation</vt:lpstr>
      <vt:lpstr>PowerPoint Presentation</vt:lpstr>
      <vt:lpstr>Oregon Air Show  Charitable Foundation</vt:lpstr>
      <vt:lpstr>PowerPoint Presentation</vt:lpstr>
      <vt:lpstr>Oregon Airshow Charitable Foundation</vt:lpstr>
      <vt:lpstr>PowerPoint Presentation</vt:lpstr>
      <vt:lpstr>PowerPoint Presentation</vt:lpstr>
      <vt:lpstr>PowerPoint Presentation</vt:lpstr>
      <vt:lpstr>Port of Portland </vt:lpstr>
      <vt:lpstr>Our Property Footprint  </vt:lpstr>
      <vt:lpstr>Hillsboro Airport </vt:lpstr>
      <vt:lpstr>PowerPoint Presentation</vt:lpstr>
      <vt:lpstr>PowerPoint Presentation</vt:lpstr>
      <vt:lpstr>2018 Master Plan Engagement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Aviation Noise Department</vt:lpstr>
      <vt:lpstr>PowerPoint Presentation</vt:lpstr>
      <vt:lpstr>Want to Report Aviation Noise?</vt:lpstr>
      <vt:lpstr>5 min Break</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Leaders Meeting</dc:title>
  <dc:creator>Liz Neilson</dc:creator>
  <cp:revision>2</cp:revision>
  <cp:lastPrinted>2026-04-15T16:06:43Z</cp:lastPrinted>
  <dcterms:created xsi:type="dcterms:W3CDTF">2023-06-19T19:09:56Z</dcterms:created>
  <dcterms:modified xsi:type="dcterms:W3CDTF">2026-07-16T21:54:12Z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0x0101009E767649CA01AC499659B3391A7E7569</vt:lpwstr>
  </property>
</Properties>
</file>